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9" r:id="rId2"/>
    <p:sldId id="285" r:id="rId3"/>
    <p:sldId id="830" r:id="rId4"/>
    <p:sldId id="288" r:id="rId5"/>
    <p:sldId id="295" r:id="rId6"/>
    <p:sldId id="297" r:id="rId7"/>
    <p:sldId id="294" r:id="rId8"/>
    <p:sldId id="274" r:id="rId9"/>
    <p:sldId id="293" r:id="rId10"/>
    <p:sldId id="296" r:id="rId11"/>
    <p:sldId id="829" r:id="rId12"/>
    <p:sldId id="290" r:id="rId13"/>
    <p:sldId id="286" r:id="rId14"/>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25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170440-C8A3-4030-A0A7-729C23213F91}" v="88" dt="2024-02-22T10:35:57.2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94"/>
  </p:normalViewPr>
  <p:slideViewPr>
    <p:cSldViewPr snapToGrid="0" snapToObjects="1">
      <p:cViewPr>
        <p:scale>
          <a:sx n="100" d="100"/>
          <a:sy n="100" d="100"/>
        </p:scale>
        <p:origin x="186" y="318"/>
      </p:cViewPr>
      <p:guideLst/>
    </p:cSldViewPr>
  </p:slideViewPr>
  <p:notesTextViewPr>
    <p:cViewPr>
      <p:scale>
        <a:sx n="1" d="1"/>
        <a:sy n="1" d="1"/>
      </p:scale>
      <p:origin x="0" y="0"/>
    </p:cViewPr>
  </p:notesTextViewPr>
  <p:notesViewPr>
    <p:cSldViewPr snapToGrid="0" snapToObjects="1">
      <p:cViewPr varScale="1">
        <p:scale>
          <a:sx n="156" d="100"/>
          <a:sy n="156" d="100"/>
        </p:scale>
        <p:origin x="3448"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ylan Porter" userId="52238263-2f2b-4477-8345-b32676c8d758" providerId="ADAL" clId="{3C170440-C8A3-4030-A0A7-729C23213F91}"/>
    <pc:docChg chg="undo custSel addSld delSld modSld">
      <pc:chgData name="Dylan Porter" userId="52238263-2f2b-4477-8345-b32676c8d758" providerId="ADAL" clId="{3C170440-C8A3-4030-A0A7-729C23213F91}" dt="2024-02-22T10:36:51.534" v="1784" actId="14100"/>
      <pc:docMkLst>
        <pc:docMk/>
      </pc:docMkLst>
      <pc:sldChg chg="modSp mod">
        <pc:chgData name="Dylan Porter" userId="52238263-2f2b-4477-8345-b32676c8d758" providerId="ADAL" clId="{3C170440-C8A3-4030-A0A7-729C23213F91}" dt="2024-01-23T11:38:57.588" v="406" actId="207"/>
        <pc:sldMkLst>
          <pc:docMk/>
          <pc:sldMk cId="854904120" sldId="259"/>
        </pc:sldMkLst>
        <pc:spChg chg="mod">
          <ac:chgData name="Dylan Porter" userId="52238263-2f2b-4477-8345-b32676c8d758" providerId="ADAL" clId="{3C170440-C8A3-4030-A0A7-729C23213F91}" dt="2024-01-23T11:38:57.588" v="406" actId="207"/>
          <ac:spMkLst>
            <pc:docMk/>
            <pc:sldMk cId="854904120" sldId="259"/>
            <ac:spMk id="2" creationId="{3633F08C-091B-C644-BE27-1D9AD1152856}"/>
          </ac:spMkLst>
        </pc:spChg>
      </pc:sldChg>
      <pc:sldChg chg="modSp mod">
        <pc:chgData name="Dylan Porter" userId="52238263-2f2b-4477-8345-b32676c8d758" providerId="ADAL" clId="{3C170440-C8A3-4030-A0A7-729C23213F91}" dt="2024-02-01T13:12:29.459" v="901" actId="1076"/>
        <pc:sldMkLst>
          <pc:docMk/>
          <pc:sldMk cId="2127480764" sldId="274"/>
        </pc:sldMkLst>
        <pc:spChg chg="mod">
          <ac:chgData name="Dylan Porter" userId="52238263-2f2b-4477-8345-b32676c8d758" providerId="ADAL" clId="{3C170440-C8A3-4030-A0A7-729C23213F91}" dt="2024-02-01T13:12:11.545" v="898" actId="1076"/>
          <ac:spMkLst>
            <pc:docMk/>
            <pc:sldMk cId="2127480764" sldId="274"/>
            <ac:spMk id="3" creationId="{56D4C467-19EE-B741-A4E5-C69EE902EAEB}"/>
          </ac:spMkLst>
        </pc:spChg>
        <pc:spChg chg="mod">
          <ac:chgData name="Dylan Porter" userId="52238263-2f2b-4477-8345-b32676c8d758" providerId="ADAL" clId="{3C170440-C8A3-4030-A0A7-729C23213F91}" dt="2024-02-01T13:12:24.466" v="900" actId="1076"/>
          <ac:spMkLst>
            <pc:docMk/>
            <pc:sldMk cId="2127480764" sldId="274"/>
            <ac:spMk id="5" creationId="{0F2A6D87-4027-D34E-837C-E47E0C98AE0F}"/>
          </ac:spMkLst>
        </pc:spChg>
        <pc:spChg chg="mod">
          <ac:chgData name="Dylan Porter" userId="52238263-2f2b-4477-8345-b32676c8d758" providerId="ADAL" clId="{3C170440-C8A3-4030-A0A7-729C23213F91}" dt="2024-02-01T13:12:20.793" v="899" actId="1076"/>
          <ac:spMkLst>
            <pc:docMk/>
            <pc:sldMk cId="2127480764" sldId="274"/>
            <ac:spMk id="7" creationId="{A4CEE19B-120E-5043-95CB-99A6F99D8E65}"/>
          </ac:spMkLst>
        </pc:spChg>
        <pc:picChg chg="mod">
          <ac:chgData name="Dylan Porter" userId="52238263-2f2b-4477-8345-b32676c8d758" providerId="ADAL" clId="{3C170440-C8A3-4030-A0A7-729C23213F91}" dt="2024-02-01T13:12:29.459" v="901" actId="1076"/>
          <ac:picMkLst>
            <pc:docMk/>
            <pc:sldMk cId="2127480764" sldId="274"/>
            <ac:picMk id="8" creationId="{3FDD2C49-8C15-420E-B6A7-23870ACAE38F}"/>
          </ac:picMkLst>
        </pc:picChg>
      </pc:sldChg>
      <pc:sldChg chg="modSp mod">
        <pc:chgData name="Dylan Porter" userId="52238263-2f2b-4477-8345-b32676c8d758" providerId="ADAL" clId="{3C170440-C8A3-4030-A0A7-729C23213F91}" dt="2024-01-23T11:42:05.217" v="412" actId="20577"/>
        <pc:sldMkLst>
          <pc:docMk/>
          <pc:sldMk cId="36240187" sldId="285"/>
        </pc:sldMkLst>
        <pc:spChg chg="mod">
          <ac:chgData name="Dylan Porter" userId="52238263-2f2b-4477-8345-b32676c8d758" providerId="ADAL" clId="{3C170440-C8A3-4030-A0A7-729C23213F91}" dt="2024-01-23T11:42:05.217" v="412" actId="20577"/>
          <ac:spMkLst>
            <pc:docMk/>
            <pc:sldMk cId="36240187" sldId="285"/>
            <ac:spMk id="10" creationId="{CA696C20-7D6F-CE49-98AA-71B6356D1D0B}"/>
          </ac:spMkLst>
        </pc:spChg>
      </pc:sldChg>
      <pc:sldChg chg="addSp delSp modSp mod">
        <pc:chgData name="Dylan Porter" userId="52238263-2f2b-4477-8345-b32676c8d758" providerId="ADAL" clId="{3C170440-C8A3-4030-A0A7-729C23213F91}" dt="2024-02-21T12:39:11.667" v="1408" actId="14100"/>
        <pc:sldMkLst>
          <pc:docMk/>
          <pc:sldMk cId="1950121015" sldId="288"/>
        </pc:sldMkLst>
        <pc:spChg chg="mod">
          <ac:chgData name="Dylan Porter" userId="52238263-2f2b-4477-8345-b32676c8d758" providerId="ADAL" clId="{3C170440-C8A3-4030-A0A7-729C23213F91}" dt="2024-02-05T15:28:41.775" v="953" actId="20577"/>
          <ac:spMkLst>
            <pc:docMk/>
            <pc:sldMk cId="1950121015" sldId="288"/>
            <ac:spMk id="2" creationId="{62067FD4-F2D2-C149-9063-9775DF9F6904}"/>
          </ac:spMkLst>
        </pc:spChg>
        <pc:spChg chg="add mod">
          <ac:chgData name="Dylan Porter" userId="52238263-2f2b-4477-8345-b32676c8d758" providerId="ADAL" clId="{3C170440-C8A3-4030-A0A7-729C23213F91}" dt="2024-02-05T15:50:21.374" v="1283"/>
          <ac:spMkLst>
            <pc:docMk/>
            <pc:sldMk cId="1950121015" sldId="288"/>
            <ac:spMk id="4" creationId="{4F442B78-510E-12D6-4E97-7536A5AF60F2}"/>
          </ac:spMkLst>
        </pc:spChg>
        <pc:spChg chg="mod">
          <ac:chgData name="Dylan Porter" userId="52238263-2f2b-4477-8345-b32676c8d758" providerId="ADAL" clId="{3C170440-C8A3-4030-A0A7-729C23213F91}" dt="2024-02-05T15:50:24.177" v="1284" actId="113"/>
          <ac:spMkLst>
            <pc:docMk/>
            <pc:sldMk cId="1950121015" sldId="288"/>
            <ac:spMk id="10" creationId="{CA696C20-7D6F-CE49-98AA-71B6356D1D0B}"/>
          </ac:spMkLst>
        </pc:spChg>
        <pc:picChg chg="add mod">
          <ac:chgData name="Dylan Porter" userId="52238263-2f2b-4477-8345-b32676c8d758" providerId="ADAL" clId="{3C170440-C8A3-4030-A0A7-729C23213F91}" dt="2024-02-21T12:39:11.667" v="1408" actId="14100"/>
          <ac:picMkLst>
            <pc:docMk/>
            <pc:sldMk cId="1950121015" sldId="288"/>
            <ac:picMk id="5" creationId="{2EFC862A-0D09-DC76-9048-E281F3309809}"/>
          </ac:picMkLst>
        </pc:picChg>
        <pc:picChg chg="del mod">
          <ac:chgData name="Dylan Porter" userId="52238263-2f2b-4477-8345-b32676c8d758" providerId="ADAL" clId="{3C170440-C8A3-4030-A0A7-729C23213F91}" dt="2024-02-21T12:38:22.875" v="1401" actId="478"/>
          <ac:picMkLst>
            <pc:docMk/>
            <pc:sldMk cId="1950121015" sldId="288"/>
            <ac:picMk id="15" creationId="{2A9F3313-DEA1-484B-A0E0-4F17ECC5E9C6}"/>
          </ac:picMkLst>
        </pc:picChg>
      </pc:sldChg>
      <pc:sldChg chg="addSp delSp modSp mod">
        <pc:chgData name="Dylan Porter" userId="52238263-2f2b-4477-8345-b32676c8d758" providerId="ADAL" clId="{3C170440-C8A3-4030-A0A7-729C23213F91}" dt="2024-02-21T14:44:25.365" v="1499" actId="20577"/>
        <pc:sldMkLst>
          <pc:docMk/>
          <pc:sldMk cId="1155781619" sldId="290"/>
        </pc:sldMkLst>
        <pc:spChg chg="add mod">
          <ac:chgData name="Dylan Porter" userId="52238263-2f2b-4477-8345-b32676c8d758" providerId="ADAL" clId="{3C170440-C8A3-4030-A0A7-729C23213F91}" dt="2024-02-05T15:45:58.859" v="1255" actId="1076"/>
          <ac:spMkLst>
            <pc:docMk/>
            <pc:sldMk cId="1155781619" sldId="290"/>
            <ac:spMk id="11" creationId="{B1D9FAEB-E313-618F-AC36-9C8F4981E37D}"/>
          </ac:spMkLst>
        </pc:spChg>
        <pc:spChg chg="add del mod">
          <ac:chgData name="Dylan Porter" userId="52238263-2f2b-4477-8345-b32676c8d758" providerId="ADAL" clId="{3C170440-C8A3-4030-A0A7-729C23213F91}" dt="2024-02-05T15:41:58.243" v="1062" actId="478"/>
          <ac:spMkLst>
            <pc:docMk/>
            <pc:sldMk cId="1155781619" sldId="290"/>
            <ac:spMk id="12" creationId="{6BFE0472-FFE9-22CE-307C-9BEC4CF1DB50}"/>
          </ac:spMkLst>
        </pc:spChg>
        <pc:spChg chg="add mod">
          <ac:chgData name="Dylan Porter" userId="52238263-2f2b-4477-8345-b32676c8d758" providerId="ADAL" clId="{3C170440-C8A3-4030-A0A7-729C23213F91}" dt="2024-02-21T14:44:25.365" v="1499" actId="20577"/>
          <ac:spMkLst>
            <pc:docMk/>
            <pc:sldMk cId="1155781619" sldId="290"/>
            <ac:spMk id="13" creationId="{0F3A46E4-2656-028E-285F-3D5D0F241C7C}"/>
          </ac:spMkLst>
        </pc:spChg>
        <pc:spChg chg="add mod">
          <ac:chgData name="Dylan Porter" userId="52238263-2f2b-4477-8345-b32676c8d758" providerId="ADAL" clId="{3C170440-C8A3-4030-A0A7-729C23213F91}" dt="2024-02-05T15:46:51.207" v="1264" actId="1076"/>
          <ac:spMkLst>
            <pc:docMk/>
            <pc:sldMk cId="1155781619" sldId="290"/>
            <ac:spMk id="14" creationId="{59801DF9-7CEA-ACE0-0B80-E2C4AC6D1D95}"/>
          </ac:spMkLst>
        </pc:spChg>
        <pc:picChg chg="add mod">
          <ac:chgData name="Dylan Porter" userId="52238263-2f2b-4477-8345-b32676c8d758" providerId="ADAL" clId="{3C170440-C8A3-4030-A0A7-729C23213F91}" dt="2024-02-05T15:46:36.359" v="1261" actId="1076"/>
          <ac:picMkLst>
            <pc:docMk/>
            <pc:sldMk cId="1155781619" sldId="290"/>
            <ac:picMk id="5" creationId="{B7DB7ED7-C99C-10AA-4D8C-9040FF6AE566}"/>
          </ac:picMkLst>
        </pc:picChg>
        <pc:picChg chg="del mod modCrop">
          <ac:chgData name="Dylan Porter" userId="52238263-2f2b-4477-8345-b32676c8d758" providerId="ADAL" clId="{3C170440-C8A3-4030-A0A7-729C23213F91}" dt="2024-02-05T15:38:41.711" v="985" actId="478"/>
          <ac:picMkLst>
            <pc:docMk/>
            <pc:sldMk cId="1155781619" sldId="290"/>
            <ac:picMk id="7" creationId="{AA91137F-CC37-4D77-9674-A862B252430E}"/>
          </ac:picMkLst>
        </pc:picChg>
        <pc:picChg chg="add mod">
          <ac:chgData name="Dylan Porter" userId="52238263-2f2b-4477-8345-b32676c8d758" providerId="ADAL" clId="{3C170440-C8A3-4030-A0A7-729C23213F91}" dt="2024-02-05T15:46:42.143" v="1262" actId="1076"/>
          <ac:picMkLst>
            <pc:docMk/>
            <pc:sldMk cId="1155781619" sldId="290"/>
            <ac:picMk id="8" creationId="{0BA68AB3-A2DE-A2F7-DB60-10E43F0BE246}"/>
          </ac:picMkLst>
        </pc:picChg>
        <pc:picChg chg="del">
          <ac:chgData name="Dylan Porter" userId="52238263-2f2b-4477-8345-b32676c8d758" providerId="ADAL" clId="{3C170440-C8A3-4030-A0A7-729C23213F91}" dt="2024-01-24T11:41:55.322" v="413" actId="478"/>
          <ac:picMkLst>
            <pc:docMk/>
            <pc:sldMk cId="1155781619" sldId="290"/>
            <ac:picMk id="9" creationId="{B1158690-6850-4005-9BFE-0426F8D87288}"/>
          </ac:picMkLst>
        </pc:picChg>
        <pc:picChg chg="add mod">
          <ac:chgData name="Dylan Porter" userId="52238263-2f2b-4477-8345-b32676c8d758" providerId="ADAL" clId="{3C170440-C8A3-4030-A0A7-729C23213F91}" dt="2024-02-05T15:45:50.610" v="1254" actId="1076"/>
          <ac:picMkLst>
            <pc:docMk/>
            <pc:sldMk cId="1155781619" sldId="290"/>
            <ac:picMk id="10" creationId="{9CAF78F6-1D1F-1C70-E855-8BAE209BA7EF}"/>
          </ac:picMkLst>
        </pc:picChg>
        <pc:picChg chg="del">
          <ac:chgData name="Dylan Porter" userId="52238263-2f2b-4477-8345-b32676c8d758" providerId="ADAL" clId="{3C170440-C8A3-4030-A0A7-729C23213F91}" dt="2024-01-24T11:41:57.389" v="414" actId="478"/>
          <ac:picMkLst>
            <pc:docMk/>
            <pc:sldMk cId="1155781619" sldId="290"/>
            <ac:picMk id="12" creationId="{9829131F-461B-42A6-B028-22ECB85051F6}"/>
          </ac:picMkLst>
        </pc:picChg>
      </pc:sldChg>
      <pc:sldChg chg="addSp delSp modSp mod">
        <pc:chgData name="Dylan Porter" userId="52238263-2f2b-4477-8345-b32676c8d758" providerId="ADAL" clId="{3C170440-C8A3-4030-A0A7-729C23213F91}" dt="2024-02-01T13:12:59.340" v="907" actId="1076"/>
        <pc:sldMkLst>
          <pc:docMk/>
          <pc:sldMk cId="1977104882" sldId="293"/>
        </pc:sldMkLst>
        <pc:spChg chg="mod">
          <ac:chgData name="Dylan Porter" userId="52238263-2f2b-4477-8345-b32676c8d758" providerId="ADAL" clId="{3C170440-C8A3-4030-A0A7-729C23213F91}" dt="2024-02-01T13:12:49.131" v="904" actId="1076"/>
          <ac:spMkLst>
            <pc:docMk/>
            <pc:sldMk cId="1977104882" sldId="293"/>
            <ac:spMk id="3" creationId="{56D4C467-19EE-B741-A4E5-C69EE902EAEB}"/>
          </ac:spMkLst>
        </pc:spChg>
        <pc:spChg chg="mod">
          <ac:chgData name="Dylan Porter" userId="52238263-2f2b-4477-8345-b32676c8d758" providerId="ADAL" clId="{3C170440-C8A3-4030-A0A7-729C23213F91}" dt="2024-02-01T13:12:57.171" v="906" actId="1076"/>
          <ac:spMkLst>
            <pc:docMk/>
            <pc:sldMk cId="1977104882" sldId="293"/>
            <ac:spMk id="5" creationId="{0F2A6D87-4027-D34E-837C-E47E0C98AE0F}"/>
          </ac:spMkLst>
        </pc:spChg>
        <pc:spChg chg="mod">
          <ac:chgData name="Dylan Porter" userId="52238263-2f2b-4477-8345-b32676c8d758" providerId="ADAL" clId="{3C170440-C8A3-4030-A0A7-729C23213F91}" dt="2024-02-01T13:12:53.692" v="905" actId="1076"/>
          <ac:spMkLst>
            <pc:docMk/>
            <pc:sldMk cId="1977104882" sldId="293"/>
            <ac:spMk id="7" creationId="{A4CEE19B-120E-5043-95CB-99A6F99D8E65}"/>
          </ac:spMkLst>
        </pc:spChg>
        <pc:picChg chg="del">
          <ac:chgData name="Dylan Porter" userId="52238263-2f2b-4477-8345-b32676c8d758" providerId="ADAL" clId="{3C170440-C8A3-4030-A0A7-729C23213F91}" dt="2024-01-24T11:59:34.163" v="435" actId="478"/>
          <ac:picMkLst>
            <pc:docMk/>
            <pc:sldMk cId="1977104882" sldId="293"/>
            <ac:picMk id="8" creationId="{3FDD2C49-8C15-420E-B6A7-23870ACAE38F}"/>
          </ac:picMkLst>
        </pc:picChg>
        <pc:picChg chg="add mod">
          <ac:chgData name="Dylan Porter" userId="52238263-2f2b-4477-8345-b32676c8d758" providerId="ADAL" clId="{3C170440-C8A3-4030-A0A7-729C23213F91}" dt="2024-02-01T13:12:59.340" v="907" actId="1076"/>
          <ac:picMkLst>
            <pc:docMk/>
            <pc:sldMk cId="1977104882" sldId="293"/>
            <ac:picMk id="9" creationId="{3BB17D38-C345-D24B-205B-C7941FEA1E0B}"/>
          </ac:picMkLst>
        </pc:picChg>
      </pc:sldChg>
      <pc:sldChg chg="addSp delSp modSp mod">
        <pc:chgData name="Dylan Porter" userId="52238263-2f2b-4477-8345-b32676c8d758" providerId="ADAL" clId="{3C170440-C8A3-4030-A0A7-729C23213F91}" dt="2024-02-21T14:44:48.177" v="1501" actId="1076"/>
        <pc:sldMkLst>
          <pc:docMk/>
          <pc:sldMk cId="3667626750" sldId="294"/>
        </pc:sldMkLst>
        <pc:picChg chg="add mod">
          <ac:chgData name="Dylan Porter" userId="52238263-2f2b-4477-8345-b32676c8d758" providerId="ADAL" clId="{3C170440-C8A3-4030-A0A7-729C23213F91}" dt="2024-02-21T14:44:42.848" v="1500" actId="1076"/>
          <ac:picMkLst>
            <pc:docMk/>
            <pc:sldMk cId="3667626750" sldId="294"/>
            <ac:picMk id="5" creationId="{31D774BE-A773-2D76-7AF5-313C25386DBA}"/>
          </ac:picMkLst>
        </pc:picChg>
        <pc:picChg chg="add mod ord">
          <ac:chgData name="Dylan Porter" userId="52238263-2f2b-4477-8345-b32676c8d758" providerId="ADAL" clId="{3C170440-C8A3-4030-A0A7-729C23213F91}" dt="2024-02-21T14:44:48.177" v="1501" actId="1076"/>
          <ac:picMkLst>
            <pc:docMk/>
            <pc:sldMk cId="3667626750" sldId="294"/>
            <ac:picMk id="7" creationId="{5C4BBEA8-4889-015D-D19F-D87126AF0BC9}"/>
          </ac:picMkLst>
        </pc:picChg>
        <pc:picChg chg="del">
          <ac:chgData name="Dylan Porter" userId="52238263-2f2b-4477-8345-b32676c8d758" providerId="ADAL" clId="{3C170440-C8A3-4030-A0A7-729C23213F91}" dt="2024-02-08T10:53:11.788" v="1386" actId="478"/>
          <ac:picMkLst>
            <pc:docMk/>
            <pc:sldMk cId="3667626750" sldId="294"/>
            <ac:picMk id="20" creationId="{85217553-B549-43A5-A536-F72E382C3E87}"/>
          </ac:picMkLst>
        </pc:picChg>
      </pc:sldChg>
      <pc:sldChg chg="addSp delSp modSp mod">
        <pc:chgData name="Dylan Porter" userId="52238263-2f2b-4477-8345-b32676c8d758" providerId="ADAL" clId="{3C170440-C8A3-4030-A0A7-729C23213F91}" dt="2024-02-22T10:20:31.005" v="1752" actId="1076"/>
        <pc:sldMkLst>
          <pc:docMk/>
          <pc:sldMk cId="2189744631" sldId="295"/>
        </pc:sldMkLst>
        <pc:spChg chg="add mod">
          <ac:chgData name="Dylan Porter" userId="52238263-2f2b-4477-8345-b32676c8d758" providerId="ADAL" clId="{3C170440-C8A3-4030-A0A7-729C23213F91}" dt="2024-02-22T10:10:42.117" v="1556" actId="1076"/>
          <ac:spMkLst>
            <pc:docMk/>
            <pc:sldMk cId="2189744631" sldId="295"/>
            <ac:spMk id="4" creationId="{991B00BB-7309-2A47-59B6-AA15807641D6}"/>
          </ac:spMkLst>
        </pc:spChg>
        <pc:spChg chg="add del mod">
          <ac:chgData name="Dylan Porter" userId="52238263-2f2b-4477-8345-b32676c8d758" providerId="ADAL" clId="{3C170440-C8A3-4030-A0A7-729C23213F91}" dt="2024-02-21T12:53:13.466" v="1434" actId="478"/>
          <ac:spMkLst>
            <pc:docMk/>
            <pc:sldMk cId="2189744631" sldId="295"/>
            <ac:spMk id="10" creationId="{F17E761C-B881-070A-04B5-D5FAF63B8851}"/>
          </ac:spMkLst>
        </pc:spChg>
        <pc:spChg chg="add mod">
          <ac:chgData name="Dylan Porter" userId="52238263-2f2b-4477-8345-b32676c8d758" providerId="ADAL" clId="{3C170440-C8A3-4030-A0A7-729C23213F91}" dt="2024-02-22T10:13:19.446" v="1588" actId="1076"/>
          <ac:spMkLst>
            <pc:docMk/>
            <pc:sldMk cId="2189744631" sldId="295"/>
            <ac:spMk id="11" creationId="{4B123682-9A8F-CDF6-593A-A451B616C92A}"/>
          </ac:spMkLst>
        </pc:spChg>
        <pc:spChg chg="add mod">
          <ac:chgData name="Dylan Porter" userId="52238263-2f2b-4477-8345-b32676c8d758" providerId="ADAL" clId="{3C170440-C8A3-4030-A0A7-729C23213F91}" dt="2024-02-22T10:13:32.492" v="1591" actId="1076"/>
          <ac:spMkLst>
            <pc:docMk/>
            <pc:sldMk cId="2189744631" sldId="295"/>
            <ac:spMk id="12" creationId="{4497AD9A-4C31-C925-4F27-C95EA2603A1B}"/>
          </ac:spMkLst>
        </pc:spChg>
        <pc:spChg chg="add mod">
          <ac:chgData name="Dylan Porter" userId="52238263-2f2b-4477-8345-b32676c8d758" providerId="ADAL" clId="{3C170440-C8A3-4030-A0A7-729C23213F91}" dt="2024-02-22T10:13:46.586" v="1594" actId="1076"/>
          <ac:spMkLst>
            <pc:docMk/>
            <pc:sldMk cId="2189744631" sldId="295"/>
            <ac:spMk id="13" creationId="{8B5EAE0A-2041-D1CF-6C61-0948A0A4E153}"/>
          </ac:spMkLst>
        </pc:spChg>
        <pc:spChg chg="add mod">
          <ac:chgData name="Dylan Porter" userId="52238263-2f2b-4477-8345-b32676c8d758" providerId="ADAL" clId="{3C170440-C8A3-4030-A0A7-729C23213F91}" dt="2024-02-22T10:13:54.856" v="1596" actId="1076"/>
          <ac:spMkLst>
            <pc:docMk/>
            <pc:sldMk cId="2189744631" sldId="295"/>
            <ac:spMk id="14" creationId="{CD4D9750-7D43-9654-37DB-F00573CA9698}"/>
          </ac:spMkLst>
        </pc:spChg>
        <pc:spChg chg="add mod">
          <ac:chgData name="Dylan Porter" userId="52238263-2f2b-4477-8345-b32676c8d758" providerId="ADAL" clId="{3C170440-C8A3-4030-A0A7-729C23213F91}" dt="2024-02-22T10:14:06.188" v="1599" actId="1076"/>
          <ac:spMkLst>
            <pc:docMk/>
            <pc:sldMk cId="2189744631" sldId="295"/>
            <ac:spMk id="15" creationId="{5C64B81C-455E-95CF-535F-8C804BF8DE2B}"/>
          </ac:spMkLst>
        </pc:spChg>
        <pc:spChg chg="add mod">
          <ac:chgData name="Dylan Porter" userId="52238263-2f2b-4477-8345-b32676c8d758" providerId="ADAL" clId="{3C170440-C8A3-4030-A0A7-729C23213F91}" dt="2024-02-22T10:14:15.906" v="1602" actId="1076"/>
          <ac:spMkLst>
            <pc:docMk/>
            <pc:sldMk cId="2189744631" sldId="295"/>
            <ac:spMk id="16" creationId="{A09F945D-C2DF-A7D1-CDB8-4A051526F7FE}"/>
          </ac:spMkLst>
        </pc:spChg>
        <pc:spChg chg="add mod">
          <ac:chgData name="Dylan Porter" userId="52238263-2f2b-4477-8345-b32676c8d758" providerId="ADAL" clId="{3C170440-C8A3-4030-A0A7-729C23213F91}" dt="2024-02-22T10:14:23.876" v="1603" actId="1076"/>
          <ac:spMkLst>
            <pc:docMk/>
            <pc:sldMk cId="2189744631" sldId="295"/>
            <ac:spMk id="17" creationId="{49EC70EE-A6B9-8931-5CFF-4B7A91078A0D}"/>
          </ac:spMkLst>
        </pc:spChg>
        <pc:spChg chg="add mod">
          <ac:chgData name="Dylan Porter" userId="52238263-2f2b-4477-8345-b32676c8d758" providerId="ADAL" clId="{3C170440-C8A3-4030-A0A7-729C23213F91}" dt="2024-02-22T10:18:49.164" v="1649" actId="1076"/>
          <ac:spMkLst>
            <pc:docMk/>
            <pc:sldMk cId="2189744631" sldId="295"/>
            <ac:spMk id="25" creationId="{9846BE40-C7B9-3A00-BCF4-28483B851C96}"/>
          </ac:spMkLst>
        </pc:spChg>
        <pc:spChg chg="add mod">
          <ac:chgData name="Dylan Porter" userId="52238263-2f2b-4477-8345-b32676c8d758" providerId="ADAL" clId="{3C170440-C8A3-4030-A0A7-729C23213F91}" dt="2024-02-22T10:19:07.805" v="1653" actId="14100"/>
          <ac:spMkLst>
            <pc:docMk/>
            <pc:sldMk cId="2189744631" sldId="295"/>
            <ac:spMk id="26" creationId="{87DAF0A9-C3DA-2016-F8EF-C0B01CD10438}"/>
          </ac:spMkLst>
        </pc:spChg>
        <pc:spChg chg="add mod">
          <ac:chgData name="Dylan Porter" userId="52238263-2f2b-4477-8345-b32676c8d758" providerId="ADAL" clId="{3C170440-C8A3-4030-A0A7-729C23213F91}" dt="2024-02-22T10:18:23.529" v="1644" actId="14100"/>
          <ac:spMkLst>
            <pc:docMk/>
            <pc:sldMk cId="2189744631" sldId="295"/>
            <ac:spMk id="27" creationId="{25FBF073-8496-1397-8E55-B72239864607}"/>
          </ac:spMkLst>
        </pc:spChg>
        <pc:spChg chg="add mod">
          <ac:chgData name="Dylan Porter" userId="52238263-2f2b-4477-8345-b32676c8d758" providerId="ADAL" clId="{3C170440-C8A3-4030-A0A7-729C23213F91}" dt="2024-02-22T10:18:19.069" v="1642" actId="14100"/>
          <ac:spMkLst>
            <pc:docMk/>
            <pc:sldMk cId="2189744631" sldId="295"/>
            <ac:spMk id="28" creationId="{6E04A00C-6E33-3CB3-25D9-82E6A001129A}"/>
          </ac:spMkLst>
        </pc:spChg>
        <pc:spChg chg="add mod">
          <ac:chgData name="Dylan Porter" userId="52238263-2f2b-4477-8345-b32676c8d758" providerId="ADAL" clId="{3C170440-C8A3-4030-A0A7-729C23213F91}" dt="2024-02-22T10:18:10.465" v="1639" actId="1076"/>
          <ac:spMkLst>
            <pc:docMk/>
            <pc:sldMk cId="2189744631" sldId="295"/>
            <ac:spMk id="29" creationId="{33193550-3B4C-986E-E6CA-3FE7D8809DD5}"/>
          </ac:spMkLst>
        </pc:spChg>
        <pc:spChg chg="add mod">
          <ac:chgData name="Dylan Porter" userId="52238263-2f2b-4477-8345-b32676c8d758" providerId="ADAL" clId="{3C170440-C8A3-4030-A0A7-729C23213F91}" dt="2024-02-22T10:18:01.295" v="1636" actId="14100"/>
          <ac:spMkLst>
            <pc:docMk/>
            <pc:sldMk cId="2189744631" sldId="295"/>
            <ac:spMk id="30" creationId="{FF9E3372-B1A2-F5E4-AE60-A663E01846AE}"/>
          </ac:spMkLst>
        </pc:spChg>
        <pc:spChg chg="add mod">
          <ac:chgData name="Dylan Porter" userId="52238263-2f2b-4477-8345-b32676c8d758" providerId="ADAL" clId="{3C170440-C8A3-4030-A0A7-729C23213F91}" dt="2024-02-22T10:20:31.005" v="1752" actId="1076"/>
          <ac:spMkLst>
            <pc:docMk/>
            <pc:sldMk cId="2189744631" sldId="295"/>
            <ac:spMk id="31" creationId="{617F6599-2403-94D5-58A1-845DBF85792A}"/>
          </ac:spMkLst>
        </pc:spChg>
        <pc:picChg chg="add mod">
          <ac:chgData name="Dylan Porter" userId="52238263-2f2b-4477-8345-b32676c8d758" providerId="ADAL" clId="{3C170440-C8A3-4030-A0A7-729C23213F91}" dt="2024-02-22T10:11:17.687" v="1563" actId="1076"/>
          <ac:picMkLst>
            <pc:docMk/>
            <pc:sldMk cId="2189744631" sldId="295"/>
            <ac:picMk id="5" creationId="{9A766EAA-E569-28C6-9304-96B19154F944}"/>
          </ac:picMkLst>
        </pc:picChg>
        <pc:picChg chg="add del mod">
          <ac:chgData name="Dylan Porter" userId="52238263-2f2b-4477-8345-b32676c8d758" providerId="ADAL" clId="{3C170440-C8A3-4030-A0A7-729C23213F91}" dt="2024-02-21T14:52:52.363" v="1540" actId="478"/>
          <ac:picMkLst>
            <pc:docMk/>
            <pc:sldMk cId="2189744631" sldId="295"/>
            <ac:picMk id="5" creationId="{F20D35E6-FF77-E96C-E8C0-78EBDFDACBFE}"/>
          </ac:picMkLst>
        </pc:picChg>
        <pc:picChg chg="add mod">
          <ac:chgData name="Dylan Porter" userId="52238263-2f2b-4477-8345-b32676c8d758" providerId="ADAL" clId="{3C170440-C8A3-4030-A0A7-729C23213F91}" dt="2024-02-22T10:11:20.247" v="1564" actId="1076"/>
          <ac:picMkLst>
            <pc:docMk/>
            <pc:sldMk cId="2189744631" sldId="295"/>
            <ac:picMk id="6" creationId="{3287E10B-F75C-BB0B-4146-03D269C0AD2F}"/>
          </ac:picMkLst>
        </pc:picChg>
        <pc:picChg chg="add del mod modCrop">
          <ac:chgData name="Dylan Porter" userId="52238263-2f2b-4477-8345-b32676c8d758" providerId="ADAL" clId="{3C170440-C8A3-4030-A0A7-729C23213F91}" dt="2024-02-21T14:52:53.091" v="1541" actId="478"/>
          <ac:picMkLst>
            <pc:docMk/>
            <pc:sldMk cId="2189744631" sldId="295"/>
            <ac:picMk id="6" creationId="{417C8FF7-61A4-1EED-69A6-81DD3C684B59}"/>
          </ac:picMkLst>
        </pc:picChg>
        <pc:picChg chg="add mod">
          <ac:chgData name="Dylan Porter" userId="52238263-2f2b-4477-8345-b32676c8d758" providerId="ADAL" clId="{3C170440-C8A3-4030-A0A7-729C23213F91}" dt="2024-02-22T10:11:27.397" v="1566" actId="14100"/>
          <ac:picMkLst>
            <pc:docMk/>
            <pc:sldMk cId="2189744631" sldId="295"/>
            <ac:picMk id="7" creationId="{683C49FA-9A7D-A70B-C66C-08A5AFC9F1C7}"/>
          </ac:picMkLst>
        </pc:picChg>
        <pc:picChg chg="add del mod">
          <ac:chgData name="Dylan Porter" userId="52238263-2f2b-4477-8345-b32676c8d758" providerId="ADAL" clId="{3C170440-C8A3-4030-A0A7-729C23213F91}" dt="2024-02-21T14:52:48.758" v="1536" actId="478"/>
          <ac:picMkLst>
            <pc:docMk/>
            <pc:sldMk cId="2189744631" sldId="295"/>
            <ac:picMk id="7" creationId="{96A6ED32-7673-E490-B824-59EE6ED56440}"/>
          </ac:picMkLst>
        </pc:picChg>
        <pc:picChg chg="add mod">
          <ac:chgData name="Dylan Porter" userId="52238263-2f2b-4477-8345-b32676c8d758" providerId="ADAL" clId="{3C170440-C8A3-4030-A0A7-729C23213F91}" dt="2024-02-22T10:11:34.677" v="1568" actId="14100"/>
          <ac:picMkLst>
            <pc:docMk/>
            <pc:sldMk cId="2189744631" sldId="295"/>
            <ac:picMk id="8" creationId="{FBA8CFB9-3EE4-7873-1FA7-B70EBB93EF40}"/>
          </ac:picMkLst>
        </pc:picChg>
        <pc:picChg chg="add del mod">
          <ac:chgData name="Dylan Porter" userId="52238263-2f2b-4477-8345-b32676c8d758" providerId="ADAL" clId="{3C170440-C8A3-4030-A0A7-729C23213F91}" dt="2024-02-21T14:52:48.222" v="1535" actId="478"/>
          <ac:picMkLst>
            <pc:docMk/>
            <pc:sldMk cId="2189744631" sldId="295"/>
            <ac:picMk id="9" creationId="{A2177CE5-1D62-3078-D589-E621F7B011D5}"/>
          </ac:picMkLst>
        </pc:picChg>
        <pc:picChg chg="add mod">
          <ac:chgData name="Dylan Porter" userId="52238263-2f2b-4477-8345-b32676c8d758" providerId="ADAL" clId="{3C170440-C8A3-4030-A0A7-729C23213F91}" dt="2024-02-22T10:11:42.487" v="1570" actId="14100"/>
          <ac:picMkLst>
            <pc:docMk/>
            <pc:sldMk cId="2189744631" sldId="295"/>
            <ac:picMk id="9" creationId="{D81A5C3B-1BF5-CAF6-21BE-5DFFDA4F80AC}"/>
          </ac:picMkLst>
        </pc:picChg>
        <pc:picChg chg="add mod">
          <ac:chgData name="Dylan Porter" userId="52238263-2f2b-4477-8345-b32676c8d758" providerId="ADAL" clId="{3C170440-C8A3-4030-A0A7-729C23213F91}" dt="2024-02-22T10:11:48.027" v="1571" actId="1076"/>
          <ac:picMkLst>
            <pc:docMk/>
            <pc:sldMk cId="2189744631" sldId="295"/>
            <ac:picMk id="10" creationId="{EA46BE7A-806B-3F81-5FF6-F9429B62BA86}"/>
          </ac:picMkLst>
        </pc:picChg>
        <pc:picChg chg="del mod">
          <ac:chgData name="Dylan Porter" userId="52238263-2f2b-4477-8345-b32676c8d758" providerId="ADAL" clId="{3C170440-C8A3-4030-A0A7-729C23213F91}" dt="2024-02-21T12:42:27.205" v="1416" actId="478"/>
          <ac:picMkLst>
            <pc:docMk/>
            <pc:sldMk cId="2189744631" sldId="295"/>
            <ac:picMk id="12" creationId="{2B823006-63C5-4F0F-89C1-0050B1BBFF11}"/>
          </ac:picMkLst>
        </pc:picChg>
        <pc:picChg chg="del mod">
          <ac:chgData name="Dylan Porter" userId="52238263-2f2b-4477-8345-b32676c8d758" providerId="ADAL" clId="{3C170440-C8A3-4030-A0A7-729C23213F91}" dt="2024-02-21T12:42:20.490" v="1414" actId="478"/>
          <ac:picMkLst>
            <pc:docMk/>
            <pc:sldMk cId="2189744631" sldId="295"/>
            <ac:picMk id="13" creationId="{57D1D467-F83D-4C95-B468-F5C59C960EED}"/>
          </ac:picMkLst>
        </pc:picChg>
        <pc:picChg chg="del mod">
          <ac:chgData name="Dylan Porter" userId="52238263-2f2b-4477-8345-b32676c8d758" providerId="ADAL" clId="{3C170440-C8A3-4030-A0A7-729C23213F91}" dt="2024-02-21T12:43:20.058" v="1422" actId="478"/>
          <ac:picMkLst>
            <pc:docMk/>
            <pc:sldMk cId="2189744631" sldId="295"/>
            <ac:picMk id="14" creationId="{FF5AA0B5-B7DB-4BCF-BDB1-CC3EE6B7DED4}"/>
          </ac:picMkLst>
        </pc:picChg>
        <pc:picChg chg="add del mod">
          <ac:chgData name="Dylan Porter" userId="52238263-2f2b-4477-8345-b32676c8d758" providerId="ADAL" clId="{3C170440-C8A3-4030-A0A7-729C23213F91}" dt="2024-02-21T14:52:51.151" v="1538" actId="478"/>
          <ac:picMkLst>
            <pc:docMk/>
            <pc:sldMk cId="2189744631" sldId="295"/>
            <ac:picMk id="15" creationId="{92B9F0C5-3EDD-7EDE-D01E-07A078723B72}"/>
          </ac:picMkLst>
        </pc:picChg>
        <pc:picChg chg="add del mod">
          <ac:chgData name="Dylan Porter" userId="52238263-2f2b-4477-8345-b32676c8d758" providerId="ADAL" clId="{3C170440-C8A3-4030-A0A7-729C23213F91}" dt="2024-02-21T14:52:51.829" v="1539" actId="478"/>
          <ac:picMkLst>
            <pc:docMk/>
            <pc:sldMk cId="2189744631" sldId="295"/>
            <ac:picMk id="17" creationId="{7762E7BD-B521-E1CB-8867-68184348D217}"/>
          </ac:picMkLst>
        </pc:picChg>
        <pc:picChg chg="add mod">
          <ac:chgData name="Dylan Porter" userId="52238263-2f2b-4477-8345-b32676c8d758" providerId="ADAL" clId="{3C170440-C8A3-4030-A0A7-729C23213F91}" dt="2024-02-22T10:15:11.330" v="1610" actId="1076"/>
          <ac:picMkLst>
            <pc:docMk/>
            <pc:sldMk cId="2189744631" sldId="295"/>
            <ac:picMk id="18" creationId="{E88FE631-6461-9EAF-F7BB-C3023FA0EBCD}"/>
          </ac:picMkLst>
        </pc:picChg>
        <pc:picChg chg="add del mod">
          <ac:chgData name="Dylan Porter" userId="52238263-2f2b-4477-8345-b32676c8d758" providerId="ADAL" clId="{3C170440-C8A3-4030-A0A7-729C23213F91}" dt="2024-02-21T14:52:55.545" v="1543" actId="478"/>
          <ac:picMkLst>
            <pc:docMk/>
            <pc:sldMk cId="2189744631" sldId="295"/>
            <ac:picMk id="19" creationId="{536810A6-4C7D-D694-BCA9-9AF85CB511F7}"/>
          </ac:picMkLst>
        </pc:picChg>
        <pc:picChg chg="add mod">
          <ac:chgData name="Dylan Porter" userId="52238263-2f2b-4477-8345-b32676c8d758" providerId="ADAL" clId="{3C170440-C8A3-4030-A0A7-729C23213F91}" dt="2024-02-22T10:15:19.458" v="1611" actId="1076"/>
          <ac:picMkLst>
            <pc:docMk/>
            <pc:sldMk cId="2189744631" sldId="295"/>
            <ac:picMk id="19" creationId="{92C2D4C8-1558-F0AB-FD1C-BCD57B169F14}"/>
          </ac:picMkLst>
        </pc:picChg>
        <pc:picChg chg="add mod">
          <ac:chgData name="Dylan Porter" userId="52238263-2f2b-4477-8345-b32676c8d758" providerId="ADAL" clId="{3C170440-C8A3-4030-A0A7-729C23213F91}" dt="2024-02-22T10:15:32.562" v="1613" actId="14100"/>
          <ac:picMkLst>
            <pc:docMk/>
            <pc:sldMk cId="2189744631" sldId="295"/>
            <ac:picMk id="20" creationId="{1CA60E93-FBDC-01BB-9B68-ECDC870C4527}"/>
          </ac:picMkLst>
        </pc:picChg>
        <pc:picChg chg="add del mod modCrop">
          <ac:chgData name="Dylan Porter" userId="52238263-2f2b-4477-8345-b32676c8d758" providerId="ADAL" clId="{3C170440-C8A3-4030-A0A7-729C23213F91}" dt="2024-02-22T10:10:16.047" v="1553" actId="478"/>
          <ac:picMkLst>
            <pc:docMk/>
            <pc:sldMk cId="2189744631" sldId="295"/>
            <ac:picMk id="21" creationId="{C83544DE-6BDB-9D14-B9CF-FCF87954AF87}"/>
          </ac:picMkLst>
        </pc:picChg>
        <pc:picChg chg="add mod">
          <ac:chgData name="Dylan Porter" userId="52238263-2f2b-4477-8345-b32676c8d758" providerId="ADAL" clId="{3C170440-C8A3-4030-A0A7-729C23213F91}" dt="2024-02-22T10:16:04.826" v="1618" actId="14100"/>
          <ac:picMkLst>
            <pc:docMk/>
            <pc:sldMk cId="2189744631" sldId="295"/>
            <ac:picMk id="22" creationId="{EFFE799D-72C9-23BD-1391-45EC4C563E7B}"/>
          </ac:picMkLst>
        </pc:picChg>
        <pc:picChg chg="add mod">
          <ac:chgData name="Dylan Porter" userId="52238263-2f2b-4477-8345-b32676c8d758" providerId="ADAL" clId="{3C170440-C8A3-4030-A0A7-729C23213F91}" dt="2024-02-22T10:16:11.760" v="1620" actId="14100"/>
          <ac:picMkLst>
            <pc:docMk/>
            <pc:sldMk cId="2189744631" sldId="295"/>
            <ac:picMk id="23" creationId="{58AE811B-75BA-9F49-EAD6-7F1A104FF98B}"/>
          </ac:picMkLst>
        </pc:picChg>
        <pc:picChg chg="add mod">
          <ac:chgData name="Dylan Porter" userId="52238263-2f2b-4477-8345-b32676c8d758" providerId="ADAL" clId="{3C170440-C8A3-4030-A0A7-729C23213F91}" dt="2024-02-22T10:16:21.106" v="1622" actId="14100"/>
          <ac:picMkLst>
            <pc:docMk/>
            <pc:sldMk cId="2189744631" sldId="295"/>
            <ac:picMk id="24" creationId="{772DBABF-2DF1-A6B3-8232-5238B69F6A4B}"/>
          </ac:picMkLst>
        </pc:picChg>
      </pc:sldChg>
      <pc:sldChg chg="modSp mod">
        <pc:chgData name="Dylan Porter" userId="52238263-2f2b-4477-8345-b32676c8d758" providerId="ADAL" clId="{3C170440-C8A3-4030-A0A7-729C23213F91}" dt="2024-02-01T13:14:53.509" v="917" actId="5793"/>
        <pc:sldMkLst>
          <pc:docMk/>
          <pc:sldMk cId="2652683373" sldId="296"/>
        </pc:sldMkLst>
        <pc:spChg chg="mod">
          <ac:chgData name="Dylan Porter" userId="52238263-2f2b-4477-8345-b32676c8d758" providerId="ADAL" clId="{3C170440-C8A3-4030-A0A7-729C23213F91}" dt="2024-02-01T13:13:16.191" v="910" actId="1076"/>
          <ac:spMkLst>
            <pc:docMk/>
            <pc:sldMk cId="2652683373" sldId="296"/>
            <ac:spMk id="3" creationId="{56D4C467-19EE-B741-A4E5-C69EE902EAEB}"/>
          </ac:spMkLst>
        </pc:spChg>
        <pc:spChg chg="mod">
          <ac:chgData name="Dylan Porter" userId="52238263-2f2b-4477-8345-b32676c8d758" providerId="ADAL" clId="{3C170440-C8A3-4030-A0A7-729C23213F91}" dt="2024-02-01T13:13:26.203" v="912" actId="1076"/>
          <ac:spMkLst>
            <pc:docMk/>
            <pc:sldMk cId="2652683373" sldId="296"/>
            <ac:spMk id="5" creationId="{0F2A6D87-4027-D34E-837C-E47E0C98AE0F}"/>
          </ac:spMkLst>
        </pc:spChg>
        <pc:spChg chg="mod">
          <ac:chgData name="Dylan Porter" userId="52238263-2f2b-4477-8345-b32676c8d758" providerId="ADAL" clId="{3C170440-C8A3-4030-A0A7-729C23213F91}" dt="2024-02-01T13:13:21.814" v="911" actId="1076"/>
          <ac:spMkLst>
            <pc:docMk/>
            <pc:sldMk cId="2652683373" sldId="296"/>
            <ac:spMk id="7" creationId="{A4CEE19B-120E-5043-95CB-99A6F99D8E65}"/>
          </ac:spMkLst>
        </pc:spChg>
        <pc:spChg chg="mod">
          <ac:chgData name="Dylan Porter" userId="52238263-2f2b-4477-8345-b32676c8d758" providerId="ADAL" clId="{3C170440-C8A3-4030-A0A7-729C23213F91}" dt="2024-02-01T13:14:53.509" v="917" actId="5793"/>
          <ac:spMkLst>
            <pc:docMk/>
            <pc:sldMk cId="2652683373" sldId="296"/>
            <ac:spMk id="9" creationId="{280578B5-1C2F-472B-AD57-50B47E477F7E}"/>
          </ac:spMkLst>
        </pc:spChg>
      </pc:sldChg>
      <pc:sldChg chg="addSp delSp modSp mod modClrScheme chgLayout">
        <pc:chgData name="Dylan Porter" userId="52238263-2f2b-4477-8345-b32676c8d758" providerId="ADAL" clId="{3C170440-C8A3-4030-A0A7-729C23213F91}" dt="2024-02-22T10:36:51.534" v="1784" actId="14100"/>
        <pc:sldMkLst>
          <pc:docMk/>
          <pc:sldMk cId="3575920514" sldId="297"/>
        </pc:sldMkLst>
        <pc:spChg chg="mod ord">
          <ac:chgData name="Dylan Porter" userId="52238263-2f2b-4477-8345-b32676c8d758" providerId="ADAL" clId="{3C170440-C8A3-4030-A0A7-729C23213F91}" dt="2024-02-22T10:24:50.843" v="1754" actId="26606"/>
          <ac:spMkLst>
            <pc:docMk/>
            <pc:sldMk cId="3575920514" sldId="297"/>
            <ac:spMk id="2" creationId="{62067FD4-F2D2-C149-9063-9775DF9F6904}"/>
          </ac:spMkLst>
        </pc:spChg>
        <pc:spChg chg="mod ord">
          <ac:chgData name="Dylan Porter" userId="52238263-2f2b-4477-8345-b32676c8d758" providerId="ADAL" clId="{3C170440-C8A3-4030-A0A7-729C23213F91}" dt="2024-02-22T10:24:50.843" v="1754" actId="26606"/>
          <ac:spMkLst>
            <pc:docMk/>
            <pc:sldMk cId="3575920514" sldId="297"/>
            <ac:spMk id="3" creationId="{645D37FA-53ED-C745-846D-85CF57178583}"/>
          </ac:spMkLst>
        </pc:spChg>
        <pc:picChg chg="add mod">
          <ac:chgData name="Dylan Porter" userId="52238263-2f2b-4477-8345-b32676c8d758" providerId="ADAL" clId="{3C170440-C8A3-4030-A0A7-729C23213F91}" dt="2024-02-22T10:36:36.833" v="1781" actId="1076"/>
          <ac:picMkLst>
            <pc:docMk/>
            <pc:sldMk cId="3575920514" sldId="297"/>
            <ac:picMk id="5" creationId="{0E87765E-0CB3-8A8E-4FDE-7863CF9D18AC}"/>
          </ac:picMkLst>
        </pc:picChg>
        <pc:picChg chg="add del mod">
          <ac:chgData name="Dylan Porter" userId="52238263-2f2b-4477-8345-b32676c8d758" providerId="ADAL" clId="{3C170440-C8A3-4030-A0A7-729C23213F91}" dt="2024-02-21T14:48:02.829" v="1502" actId="478"/>
          <ac:picMkLst>
            <pc:docMk/>
            <pc:sldMk cId="3575920514" sldId="297"/>
            <ac:picMk id="5" creationId="{6BA9CFE5-42E2-CA6C-3F52-C64686791F7A}"/>
          </ac:picMkLst>
        </pc:picChg>
        <pc:picChg chg="add del mod">
          <ac:chgData name="Dylan Porter" userId="52238263-2f2b-4477-8345-b32676c8d758" providerId="ADAL" clId="{3C170440-C8A3-4030-A0A7-729C23213F91}" dt="2024-02-21T14:49:15.008" v="1509" actId="478"/>
          <ac:picMkLst>
            <pc:docMk/>
            <pc:sldMk cId="3575920514" sldId="297"/>
            <ac:picMk id="6" creationId="{3C0EDE0E-9E6B-974A-A0AE-28A352E93EAE}"/>
          </ac:picMkLst>
        </pc:picChg>
        <pc:picChg chg="del">
          <ac:chgData name="Dylan Porter" userId="52238263-2f2b-4477-8345-b32676c8d758" providerId="ADAL" clId="{3C170440-C8A3-4030-A0A7-729C23213F91}" dt="2024-02-08T10:37:32.946" v="1360" actId="478"/>
          <ac:picMkLst>
            <pc:docMk/>
            <pc:sldMk cId="3575920514" sldId="297"/>
            <ac:picMk id="7" creationId="{426517ED-3F80-4CF4-9449-CB1731351531}"/>
          </ac:picMkLst>
        </pc:picChg>
        <pc:picChg chg="add mod">
          <ac:chgData name="Dylan Porter" userId="52238263-2f2b-4477-8345-b32676c8d758" providerId="ADAL" clId="{3C170440-C8A3-4030-A0A7-729C23213F91}" dt="2024-02-22T10:36:35.570" v="1780" actId="1076"/>
          <ac:picMkLst>
            <pc:docMk/>
            <pc:sldMk cId="3575920514" sldId="297"/>
            <ac:picMk id="7" creationId="{FEEC88BE-1864-2795-2866-A47450B72485}"/>
          </ac:picMkLst>
        </pc:picChg>
        <pc:picChg chg="add del mod">
          <ac:chgData name="Dylan Porter" userId="52238263-2f2b-4477-8345-b32676c8d758" providerId="ADAL" clId="{3C170440-C8A3-4030-A0A7-729C23213F91}" dt="2024-02-21T14:57:40.252" v="1549" actId="478"/>
          <ac:picMkLst>
            <pc:docMk/>
            <pc:sldMk cId="3575920514" sldId="297"/>
            <ac:picMk id="8" creationId="{CF74D4B2-18EB-6CE7-9D8C-E4B094344221}"/>
          </ac:picMkLst>
        </pc:picChg>
        <pc:picChg chg="del mod">
          <ac:chgData name="Dylan Porter" userId="52238263-2f2b-4477-8345-b32676c8d758" providerId="ADAL" clId="{3C170440-C8A3-4030-A0A7-729C23213F91}" dt="2024-02-21T12:55:49.782" v="1446" actId="478"/>
          <ac:picMkLst>
            <pc:docMk/>
            <pc:sldMk cId="3575920514" sldId="297"/>
            <ac:picMk id="9" creationId="{346BA39A-0BC5-4939-A914-780E2345ABEF}"/>
          </ac:picMkLst>
        </pc:picChg>
        <pc:picChg chg="add del mod">
          <ac:chgData name="Dylan Porter" userId="52238263-2f2b-4477-8345-b32676c8d758" providerId="ADAL" clId="{3C170440-C8A3-4030-A0A7-729C23213F91}" dt="2024-02-22T10:36:02.280" v="1771" actId="478"/>
          <ac:picMkLst>
            <pc:docMk/>
            <pc:sldMk cId="3575920514" sldId="297"/>
            <ac:picMk id="11" creationId="{9E8C49DD-A80C-D23E-BF19-F5CBDE31F3D1}"/>
          </ac:picMkLst>
        </pc:picChg>
        <pc:picChg chg="del mod">
          <ac:chgData name="Dylan Porter" userId="52238263-2f2b-4477-8345-b32676c8d758" providerId="ADAL" clId="{3C170440-C8A3-4030-A0A7-729C23213F91}" dt="2024-02-21T12:55:48.235" v="1445" actId="478"/>
          <ac:picMkLst>
            <pc:docMk/>
            <pc:sldMk cId="3575920514" sldId="297"/>
            <ac:picMk id="12" creationId="{5AAF5F3C-5E25-4518-A122-6C0EAF835A9D}"/>
          </ac:picMkLst>
        </pc:picChg>
        <pc:picChg chg="del mod">
          <ac:chgData name="Dylan Porter" userId="52238263-2f2b-4477-8345-b32676c8d758" providerId="ADAL" clId="{3C170440-C8A3-4030-A0A7-729C23213F91}" dt="2024-02-21T12:55:51.094" v="1447" actId="478"/>
          <ac:picMkLst>
            <pc:docMk/>
            <pc:sldMk cId="3575920514" sldId="297"/>
            <ac:picMk id="14" creationId="{2773292A-06EB-4F7A-91FA-26A44A55DE97}"/>
          </ac:picMkLst>
        </pc:picChg>
        <pc:picChg chg="add del mod ord">
          <ac:chgData name="Dylan Porter" userId="52238263-2f2b-4477-8345-b32676c8d758" providerId="ADAL" clId="{3C170440-C8A3-4030-A0A7-729C23213F91}" dt="2024-02-22T10:36:02.882" v="1772" actId="478"/>
          <ac:picMkLst>
            <pc:docMk/>
            <pc:sldMk cId="3575920514" sldId="297"/>
            <ac:picMk id="15" creationId="{0C94865E-08B4-7E28-408E-1DAE9E17E773}"/>
          </ac:picMkLst>
        </pc:picChg>
        <pc:picChg chg="add del mod">
          <ac:chgData name="Dylan Porter" userId="52238263-2f2b-4477-8345-b32676c8d758" providerId="ADAL" clId="{3C170440-C8A3-4030-A0A7-729C23213F91}" dt="2024-02-21T14:50:23.024" v="1515" actId="478"/>
          <ac:picMkLst>
            <pc:docMk/>
            <pc:sldMk cId="3575920514" sldId="297"/>
            <ac:picMk id="17" creationId="{CB8003F1-7748-FDA1-3E36-EBA17001F754}"/>
          </ac:picMkLst>
        </pc:picChg>
        <pc:picChg chg="add mod">
          <ac:chgData name="Dylan Porter" userId="52238263-2f2b-4477-8345-b32676c8d758" providerId="ADAL" clId="{3C170440-C8A3-4030-A0A7-729C23213F91}" dt="2024-02-22T10:36:51.534" v="1784" actId="14100"/>
          <ac:picMkLst>
            <pc:docMk/>
            <pc:sldMk cId="3575920514" sldId="297"/>
            <ac:picMk id="19" creationId="{F20B6CAC-0DB9-05ED-3A51-0348619C36A0}"/>
          </ac:picMkLst>
        </pc:picChg>
        <pc:picChg chg="add mod ord modCrop">
          <ac:chgData name="Dylan Porter" userId="52238263-2f2b-4477-8345-b32676c8d758" providerId="ADAL" clId="{3C170440-C8A3-4030-A0A7-729C23213F91}" dt="2024-02-22T10:36:39.870" v="1782" actId="1076"/>
          <ac:picMkLst>
            <pc:docMk/>
            <pc:sldMk cId="3575920514" sldId="297"/>
            <ac:picMk id="21" creationId="{EF273C09-9F76-6B76-0E7F-760F3AC24F0F}"/>
          </ac:picMkLst>
        </pc:picChg>
      </pc:sldChg>
      <pc:sldChg chg="delSp modSp del">
        <pc:chgData name="Dylan Porter" userId="52238263-2f2b-4477-8345-b32676c8d758" providerId="ADAL" clId="{3C170440-C8A3-4030-A0A7-729C23213F91}" dt="2024-02-07T15:18:19.151" v="1359" actId="47"/>
        <pc:sldMkLst>
          <pc:docMk/>
          <pc:sldMk cId="2768149955" sldId="827"/>
        </pc:sldMkLst>
        <pc:grpChg chg="mod">
          <ac:chgData name="Dylan Porter" userId="52238263-2f2b-4477-8345-b32676c8d758" providerId="ADAL" clId="{3C170440-C8A3-4030-A0A7-729C23213F91}" dt="2024-02-02T10:35:02.947" v="942" actId="478"/>
          <ac:grpSpMkLst>
            <pc:docMk/>
            <pc:sldMk cId="2768149955" sldId="827"/>
            <ac:grpSpMk id="8" creationId="{5F74C060-25F6-4198-8B3D-7A5237442F82}"/>
          </ac:grpSpMkLst>
        </pc:grpChg>
        <pc:picChg chg="del mod">
          <ac:chgData name="Dylan Porter" userId="52238263-2f2b-4477-8345-b32676c8d758" providerId="ADAL" clId="{3C170440-C8A3-4030-A0A7-729C23213F91}" dt="2024-02-02T10:34:20.212" v="937" actId="478"/>
          <ac:picMkLst>
            <pc:docMk/>
            <pc:sldMk cId="2768149955" sldId="827"/>
            <ac:picMk id="2050" creationId="{5155A83C-18E8-480E-A713-0259816A75B1}"/>
          </ac:picMkLst>
        </pc:picChg>
        <pc:picChg chg="mod">
          <ac:chgData name="Dylan Porter" userId="52238263-2f2b-4477-8345-b32676c8d758" providerId="ADAL" clId="{3C170440-C8A3-4030-A0A7-729C23213F91}" dt="2024-02-02T10:35:02.947" v="942" actId="478"/>
          <ac:picMkLst>
            <pc:docMk/>
            <pc:sldMk cId="2768149955" sldId="827"/>
            <ac:picMk id="2052" creationId="{D22C984A-89DE-4438-9BD2-55775EF082D5}"/>
          </ac:picMkLst>
        </pc:picChg>
        <pc:picChg chg="mod">
          <ac:chgData name="Dylan Porter" userId="52238263-2f2b-4477-8345-b32676c8d758" providerId="ADAL" clId="{3C170440-C8A3-4030-A0A7-729C23213F91}" dt="2024-02-02T10:35:02.947" v="942" actId="478"/>
          <ac:picMkLst>
            <pc:docMk/>
            <pc:sldMk cId="2768149955" sldId="827"/>
            <ac:picMk id="2054" creationId="{B062DF37-1BAF-491B-ACB5-D65FC1262AEB}"/>
          </ac:picMkLst>
        </pc:picChg>
        <pc:picChg chg="mod">
          <ac:chgData name="Dylan Porter" userId="52238263-2f2b-4477-8345-b32676c8d758" providerId="ADAL" clId="{3C170440-C8A3-4030-A0A7-729C23213F91}" dt="2024-02-02T10:35:02.947" v="942" actId="478"/>
          <ac:picMkLst>
            <pc:docMk/>
            <pc:sldMk cId="2768149955" sldId="827"/>
            <ac:picMk id="2056" creationId="{3EC5A73C-C83D-40EC-90A3-D13C28861FAC}"/>
          </ac:picMkLst>
        </pc:picChg>
        <pc:picChg chg="del mod">
          <ac:chgData name="Dylan Porter" userId="52238263-2f2b-4477-8345-b32676c8d758" providerId="ADAL" clId="{3C170440-C8A3-4030-A0A7-729C23213F91}" dt="2024-02-02T10:35:02.947" v="942" actId="478"/>
          <ac:picMkLst>
            <pc:docMk/>
            <pc:sldMk cId="2768149955" sldId="827"/>
            <ac:picMk id="2058" creationId="{B2624CFC-6095-4F51-95E1-BFB32B091A99}"/>
          </ac:picMkLst>
        </pc:picChg>
        <pc:picChg chg="mod">
          <ac:chgData name="Dylan Porter" userId="52238263-2f2b-4477-8345-b32676c8d758" providerId="ADAL" clId="{3C170440-C8A3-4030-A0A7-729C23213F91}" dt="2024-02-02T10:35:02.947" v="942" actId="478"/>
          <ac:picMkLst>
            <pc:docMk/>
            <pc:sldMk cId="2768149955" sldId="827"/>
            <ac:picMk id="2060" creationId="{2FCD39B3-8AA3-4566-9C4D-28D106860B04}"/>
          </ac:picMkLst>
        </pc:picChg>
        <pc:picChg chg="mod">
          <ac:chgData name="Dylan Porter" userId="52238263-2f2b-4477-8345-b32676c8d758" providerId="ADAL" clId="{3C170440-C8A3-4030-A0A7-729C23213F91}" dt="2024-02-02T10:35:02.947" v="942" actId="478"/>
          <ac:picMkLst>
            <pc:docMk/>
            <pc:sldMk cId="2768149955" sldId="827"/>
            <ac:picMk id="2062" creationId="{57A8436D-E4E7-4935-95D2-6F4EC45AEF6C}"/>
          </ac:picMkLst>
        </pc:picChg>
        <pc:picChg chg="mod">
          <ac:chgData name="Dylan Porter" userId="52238263-2f2b-4477-8345-b32676c8d758" providerId="ADAL" clId="{3C170440-C8A3-4030-A0A7-729C23213F91}" dt="2024-02-02T10:35:02.947" v="942" actId="478"/>
          <ac:picMkLst>
            <pc:docMk/>
            <pc:sldMk cId="2768149955" sldId="827"/>
            <ac:picMk id="2066" creationId="{AE843B6C-002F-4E82-808E-049FB77CE7A5}"/>
          </ac:picMkLst>
        </pc:picChg>
        <pc:picChg chg="del mod">
          <ac:chgData name="Dylan Porter" userId="52238263-2f2b-4477-8345-b32676c8d758" providerId="ADAL" clId="{3C170440-C8A3-4030-A0A7-729C23213F91}" dt="2024-02-02T10:34:20.905" v="938" actId="478"/>
          <ac:picMkLst>
            <pc:docMk/>
            <pc:sldMk cId="2768149955" sldId="827"/>
            <ac:picMk id="2068" creationId="{B4C8CB0C-459E-4198-BD8A-D574D1B0A999}"/>
          </ac:picMkLst>
        </pc:picChg>
        <pc:picChg chg="mod">
          <ac:chgData name="Dylan Porter" userId="52238263-2f2b-4477-8345-b32676c8d758" providerId="ADAL" clId="{3C170440-C8A3-4030-A0A7-729C23213F91}" dt="2024-02-02T10:35:02.947" v="942" actId="478"/>
          <ac:picMkLst>
            <pc:docMk/>
            <pc:sldMk cId="2768149955" sldId="827"/>
            <ac:picMk id="2070" creationId="{553C8B3B-EE51-49C4-8723-AAC742DC946D}"/>
          </ac:picMkLst>
        </pc:picChg>
        <pc:picChg chg="del mod">
          <ac:chgData name="Dylan Porter" userId="52238263-2f2b-4477-8345-b32676c8d758" providerId="ADAL" clId="{3C170440-C8A3-4030-A0A7-729C23213F91}" dt="2024-02-02T10:34:54.180" v="941" actId="478"/>
          <ac:picMkLst>
            <pc:docMk/>
            <pc:sldMk cId="2768149955" sldId="827"/>
            <ac:picMk id="2072" creationId="{435C4CB8-1A9C-46FE-B149-BB91F3208CFD}"/>
          </ac:picMkLst>
        </pc:picChg>
        <pc:picChg chg="mod">
          <ac:chgData name="Dylan Porter" userId="52238263-2f2b-4477-8345-b32676c8d758" providerId="ADAL" clId="{3C170440-C8A3-4030-A0A7-729C23213F91}" dt="2024-02-02T10:35:02.947" v="942" actId="478"/>
          <ac:picMkLst>
            <pc:docMk/>
            <pc:sldMk cId="2768149955" sldId="827"/>
            <ac:picMk id="2074" creationId="{1770BC5B-CECE-441C-A603-90DD707E825D}"/>
          </ac:picMkLst>
        </pc:picChg>
        <pc:picChg chg="mod">
          <ac:chgData name="Dylan Porter" userId="52238263-2f2b-4477-8345-b32676c8d758" providerId="ADAL" clId="{3C170440-C8A3-4030-A0A7-729C23213F91}" dt="2024-02-02T10:35:02.947" v="942" actId="478"/>
          <ac:picMkLst>
            <pc:docMk/>
            <pc:sldMk cId="2768149955" sldId="827"/>
            <ac:picMk id="2076" creationId="{1C18FAA5-EA17-4562-B763-A868F186E9D2}"/>
          </ac:picMkLst>
        </pc:picChg>
        <pc:picChg chg="mod">
          <ac:chgData name="Dylan Porter" userId="52238263-2f2b-4477-8345-b32676c8d758" providerId="ADAL" clId="{3C170440-C8A3-4030-A0A7-729C23213F91}" dt="2024-02-02T10:35:02.947" v="942" actId="478"/>
          <ac:picMkLst>
            <pc:docMk/>
            <pc:sldMk cId="2768149955" sldId="827"/>
            <ac:picMk id="2078" creationId="{B294C26E-5D1C-43E8-B1B0-CF08D285717A}"/>
          </ac:picMkLst>
        </pc:picChg>
        <pc:picChg chg="mod">
          <ac:chgData name="Dylan Porter" userId="52238263-2f2b-4477-8345-b32676c8d758" providerId="ADAL" clId="{3C170440-C8A3-4030-A0A7-729C23213F91}" dt="2024-02-02T10:35:02.947" v="942" actId="478"/>
          <ac:picMkLst>
            <pc:docMk/>
            <pc:sldMk cId="2768149955" sldId="827"/>
            <ac:picMk id="2080" creationId="{DDEC9320-76DE-4777-A82A-7E9C2F25CFDA}"/>
          </ac:picMkLst>
        </pc:picChg>
        <pc:picChg chg="mod">
          <ac:chgData name="Dylan Porter" userId="52238263-2f2b-4477-8345-b32676c8d758" providerId="ADAL" clId="{3C170440-C8A3-4030-A0A7-729C23213F91}" dt="2024-02-02T10:35:02.947" v="942" actId="478"/>
          <ac:picMkLst>
            <pc:docMk/>
            <pc:sldMk cId="2768149955" sldId="827"/>
            <ac:picMk id="2082" creationId="{3124CA36-0CB2-41D8-8CEA-7D3F895A958F}"/>
          </ac:picMkLst>
        </pc:picChg>
        <pc:picChg chg="mod">
          <ac:chgData name="Dylan Porter" userId="52238263-2f2b-4477-8345-b32676c8d758" providerId="ADAL" clId="{3C170440-C8A3-4030-A0A7-729C23213F91}" dt="2024-02-02T10:35:02.947" v="942" actId="478"/>
          <ac:picMkLst>
            <pc:docMk/>
            <pc:sldMk cId="2768149955" sldId="827"/>
            <ac:picMk id="2084" creationId="{52BA1872-BA91-4D2C-B39E-CAA87195140E}"/>
          </ac:picMkLst>
        </pc:picChg>
        <pc:picChg chg="mod">
          <ac:chgData name="Dylan Porter" userId="52238263-2f2b-4477-8345-b32676c8d758" providerId="ADAL" clId="{3C170440-C8A3-4030-A0A7-729C23213F91}" dt="2024-02-02T10:35:02.947" v="942" actId="478"/>
          <ac:picMkLst>
            <pc:docMk/>
            <pc:sldMk cId="2768149955" sldId="827"/>
            <ac:picMk id="2086" creationId="{A74CBE11-9D3D-466A-9E63-9765CA4741AD}"/>
          </ac:picMkLst>
        </pc:picChg>
        <pc:picChg chg="mod">
          <ac:chgData name="Dylan Porter" userId="52238263-2f2b-4477-8345-b32676c8d758" providerId="ADAL" clId="{3C170440-C8A3-4030-A0A7-729C23213F91}" dt="2024-02-02T10:35:02.947" v="942" actId="478"/>
          <ac:picMkLst>
            <pc:docMk/>
            <pc:sldMk cId="2768149955" sldId="827"/>
            <ac:picMk id="2088" creationId="{B3FEFE2F-5C1F-46C1-8789-3F60107EBD8A}"/>
          </ac:picMkLst>
        </pc:picChg>
        <pc:picChg chg="mod">
          <ac:chgData name="Dylan Porter" userId="52238263-2f2b-4477-8345-b32676c8d758" providerId="ADAL" clId="{3C170440-C8A3-4030-A0A7-729C23213F91}" dt="2024-02-02T10:35:02.947" v="942" actId="478"/>
          <ac:picMkLst>
            <pc:docMk/>
            <pc:sldMk cId="2768149955" sldId="827"/>
            <ac:picMk id="2090" creationId="{F810B81B-8DA4-4DDA-9104-5D0AFBB835C0}"/>
          </ac:picMkLst>
        </pc:picChg>
        <pc:picChg chg="mod">
          <ac:chgData name="Dylan Porter" userId="52238263-2f2b-4477-8345-b32676c8d758" providerId="ADAL" clId="{3C170440-C8A3-4030-A0A7-729C23213F91}" dt="2024-02-02T10:35:02.947" v="942" actId="478"/>
          <ac:picMkLst>
            <pc:docMk/>
            <pc:sldMk cId="2768149955" sldId="827"/>
            <ac:picMk id="2092" creationId="{DCEFB07D-6646-48FF-B416-D5A284849821}"/>
          </ac:picMkLst>
        </pc:picChg>
        <pc:picChg chg="mod">
          <ac:chgData name="Dylan Porter" userId="52238263-2f2b-4477-8345-b32676c8d758" providerId="ADAL" clId="{3C170440-C8A3-4030-A0A7-729C23213F91}" dt="2024-02-02T10:35:02.947" v="942" actId="478"/>
          <ac:picMkLst>
            <pc:docMk/>
            <pc:sldMk cId="2768149955" sldId="827"/>
            <ac:picMk id="2094" creationId="{76786E0B-FABD-454B-9161-ABCF8CE48C91}"/>
          </ac:picMkLst>
        </pc:picChg>
        <pc:picChg chg="mod">
          <ac:chgData name="Dylan Porter" userId="52238263-2f2b-4477-8345-b32676c8d758" providerId="ADAL" clId="{3C170440-C8A3-4030-A0A7-729C23213F91}" dt="2024-02-02T10:35:02.947" v="942" actId="478"/>
          <ac:picMkLst>
            <pc:docMk/>
            <pc:sldMk cId="2768149955" sldId="827"/>
            <ac:picMk id="2096" creationId="{287A5DD6-1A7C-486C-BF01-FF7185C39CD9}"/>
          </ac:picMkLst>
        </pc:picChg>
        <pc:picChg chg="mod">
          <ac:chgData name="Dylan Porter" userId="52238263-2f2b-4477-8345-b32676c8d758" providerId="ADAL" clId="{3C170440-C8A3-4030-A0A7-729C23213F91}" dt="2024-02-02T10:35:02.947" v="942" actId="478"/>
          <ac:picMkLst>
            <pc:docMk/>
            <pc:sldMk cId="2768149955" sldId="827"/>
            <ac:picMk id="2098" creationId="{CF4C154C-7141-4458-9AD5-4767EE8E0784}"/>
          </ac:picMkLst>
        </pc:picChg>
        <pc:picChg chg="mod">
          <ac:chgData name="Dylan Porter" userId="52238263-2f2b-4477-8345-b32676c8d758" providerId="ADAL" clId="{3C170440-C8A3-4030-A0A7-729C23213F91}" dt="2024-02-02T10:35:02.947" v="942" actId="478"/>
          <ac:picMkLst>
            <pc:docMk/>
            <pc:sldMk cId="2768149955" sldId="827"/>
            <ac:picMk id="2100" creationId="{56747E65-F6E9-4FF4-8DCE-185B7C28709B}"/>
          </ac:picMkLst>
        </pc:picChg>
        <pc:picChg chg="mod">
          <ac:chgData name="Dylan Porter" userId="52238263-2f2b-4477-8345-b32676c8d758" providerId="ADAL" clId="{3C170440-C8A3-4030-A0A7-729C23213F91}" dt="2024-02-02T10:35:02.947" v="942" actId="478"/>
          <ac:picMkLst>
            <pc:docMk/>
            <pc:sldMk cId="2768149955" sldId="827"/>
            <ac:picMk id="2104" creationId="{82478EEE-DA9B-441D-BC9A-61A83AF3EC3F}"/>
          </ac:picMkLst>
        </pc:picChg>
        <pc:picChg chg="mod">
          <ac:chgData name="Dylan Porter" userId="52238263-2f2b-4477-8345-b32676c8d758" providerId="ADAL" clId="{3C170440-C8A3-4030-A0A7-729C23213F91}" dt="2024-02-02T10:35:02.947" v="942" actId="478"/>
          <ac:picMkLst>
            <pc:docMk/>
            <pc:sldMk cId="2768149955" sldId="827"/>
            <ac:picMk id="2106" creationId="{59D623E6-E067-47E5-8C97-8BA13423D701}"/>
          </ac:picMkLst>
        </pc:picChg>
        <pc:picChg chg="mod">
          <ac:chgData name="Dylan Porter" userId="52238263-2f2b-4477-8345-b32676c8d758" providerId="ADAL" clId="{3C170440-C8A3-4030-A0A7-729C23213F91}" dt="2024-02-02T10:35:02.947" v="942" actId="478"/>
          <ac:picMkLst>
            <pc:docMk/>
            <pc:sldMk cId="2768149955" sldId="827"/>
            <ac:picMk id="2108" creationId="{DF636136-8C2A-4BE6-BB7C-F2313F1E2317}"/>
          </ac:picMkLst>
        </pc:picChg>
        <pc:picChg chg="mod">
          <ac:chgData name="Dylan Porter" userId="52238263-2f2b-4477-8345-b32676c8d758" providerId="ADAL" clId="{3C170440-C8A3-4030-A0A7-729C23213F91}" dt="2024-02-02T10:35:02.947" v="942" actId="478"/>
          <ac:picMkLst>
            <pc:docMk/>
            <pc:sldMk cId="2768149955" sldId="827"/>
            <ac:picMk id="2110" creationId="{4E76187C-AFF8-460A-9417-E08CA7603120}"/>
          </ac:picMkLst>
        </pc:picChg>
        <pc:picChg chg="mod">
          <ac:chgData name="Dylan Porter" userId="52238263-2f2b-4477-8345-b32676c8d758" providerId="ADAL" clId="{3C170440-C8A3-4030-A0A7-729C23213F91}" dt="2024-02-02T10:35:02.947" v="942" actId="478"/>
          <ac:picMkLst>
            <pc:docMk/>
            <pc:sldMk cId="2768149955" sldId="827"/>
            <ac:picMk id="2112" creationId="{D63B4EF8-2A98-4FF3-8867-95EC1A08B2DC}"/>
          </ac:picMkLst>
        </pc:picChg>
        <pc:picChg chg="mod">
          <ac:chgData name="Dylan Porter" userId="52238263-2f2b-4477-8345-b32676c8d758" providerId="ADAL" clId="{3C170440-C8A3-4030-A0A7-729C23213F91}" dt="2024-02-02T10:35:02.947" v="942" actId="478"/>
          <ac:picMkLst>
            <pc:docMk/>
            <pc:sldMk cId="2768149955" sldId="827"/>
            <ac:picMk id="2114" creationId="{7D7E5885-7ECD-4B32-BB77-600631B197B6}"/>
          </ac:picMkLst>
        </pc:picChg>
        <pc:picChg chg="mod">
          <ac:chgData name="Dylan Porter" userId="52238263-2f2b-4477-8345-b32676c8d758" providerId="ADAL" clId="{3C170440-C8A3-4030-A0A7-729C23213F91}" dt="2024-02-02T10:35:02.947" v="942" actId="478"/>
          <ac:picMkLst>
            <pc:docMk/>
            <pc:sldMk cId="2768149955" sldId="827"/>
            <ac:picMk id="2118" creationId="{50D7B3BC-007E-433B-BD7E-1999BBF4157D}"/>
          </ac:picMkLst>
        </pc:picChg>
        <pc:picChg chg="mod">
          <ac:chgData name="Dylan Porter" userId="52238263-2f2b-4477-8345-b32676c8d758" providerId="ADAL" clId="{3C170440-C8A3-4030-A0A7-729C23213F91}" dt="2024-02-02T10:35:02.947" v="942" actId="478"/>
          <ac:picMkLst>
            <pc:docMk/>
            <pc:sldMk cId="2768149955" sldId="827"/>
            <ac:picMk id="2120" creationId="{717F4681-97E3-476C-86A5-8A369C362BBA}"/>
          </ac:picMkLst>
        </pc:picChg>
        <pc:picChg chg="del mod">
          <ac:chgData name="Dylan Porter" userId="52238263-2f2b-4477-8345-b32676c8d758" providerId="ADAL" clId="{3C170440-C8A3-4030-A0A7-729C23213F91}" dt="2024-02-02T10:34:36.159" v="939" actId="478"/>
          <ac:picMkLst>
            <pc:docMk/>
            <pc:sldMk cId="2768149955" sldId="827"/>
            <ac:picMk id="2122" creationId="{3708A40B-A91E-4144-B253-F661F571C441}"/>
          </ac:picMkLst>
        </pc:picChg>
        <pc:picChg chg="mod">
          <ac:chgData name="Dylan Porter" userId="52238263-2f2b-4477-8345-b32676c8d758" providerId="ADAL" clId="{3C170440-C8A3-4030-A0A7-729C23213F91}" dt="2024-02-02T10:35:02.947" v="942" actId="478"/>
          <ac:picMkLst>
            <pc:docMk/>
            <pc:sldMk cId="2768149955" sldId="827"/>
            <ac:picMk id="2124" creationId="{F26F9552-D374-4E43-B8A3-B491B912C18A}"/>
          </ac:picMkLst>
        </pc:picChg>
        <pc:picChg chg="mod">
          <ac:chgData name="Dylan Porter" userId="52238263-2f2b-4477-8345-b32676c8d758" providerId="ADAL" clId="{3C170440-C8A3-4030-A0A7-729C23213F91}" dt="2024-02-02T10:35:02.947" v="942" actId="478"/>
          <ac:picMkLst>
            <pc:docMk/>
            <pc:sldMk cId="2768149955" sldId="827"/>
            <ac:picMk id="2126" creationId="{8EC3B101-EF1E-44BE-8C6F-96DB195A95E1}"/>
          </ac:picMkLst>
        </pc:picChg>
        <pc:picChg chg="mod">
          <ac:chgData name="Dylan Porter" userId="52238263-2f2b-4477-8345-b32676c8d758" providerId="ADAL" clId="{3C170440-C8A3-4030-A0A7-729C23213F91}" dt="2024-02-02T10:35:02.947" v="942" actId="478"/>
          <ac:picMkLst>
            <pc:docMk/>
            <pc:sldMk cId="2768149955" sldId="827"/>
            <ac:picMk id="2128" creationId="{33A1A3F0-0ED1-4A46-BA29-7B17F55F6EA9}"/>
          </ac:picMkLst>
        </pc:picChg>
        <pc:picChg chg="mod">
          <ac:chgData name="Dylan Porter" userId="52238263-2f2b-4477-8345-b32676c8d758" providerId="ADAL" clId="{3C170440-C8A3-4030-A0A7-729C23213F91}" dt="2024-02-02T10:35:02.947" v="942" actId="478"/>
          <ac:picMkLst>
            <pc:docMk/>
            <pc:sldMk cId="2768149955" sldId="827"/>
            <ac:picMk id="2130" creationId="{FD7054DC-8480-4A28-935C-BFBC509BB570}"/>
          </ac:picMkLst>
        </pc:picChg>
        <pc:picChg chg="mod">
          <ac:chgData name="Dylan Porter" userId="52238263-2f2b-4477-8345-b32676c8d758" providerId="ADAL" clId="{3C170440-C8A3-4030-A0A7-729C23213F91}" dt="2024-02-02T10:35:02.947" v="942" actId="478"/>
          <ac:picMkLst>
            <pc:docMk/>
            <pc:sldMk cId="2768149955" sldId="827"/>
            <ac:picMk id="2132" creationId="{76121476-2771-4ECD-9A09-CE2D9DC9C8E7}"/>
          </ac:picMkLst>
        </pc:picChg>
        <pc:picChg chg="mod">
          <ac:chgData name="Dylan Porter" userId="52238263-2f2b-4477-8345-b32676c8d758" providerId="ADAL" clId="{3C170440-C8A3-4030-A0A7-729C23213F91}" dt="2024-02-02T10:35:02.947" v="942" actId="478"/>
          <ac:picMkLst>
            <pc:docMk/>
            <pc:sldMk cId="2768149955" sldId="827"/>
            <ac:picMk id="2134" creationId="{F1D8200B-3959-4672-87E4-554A0446684A}"/>
          </ac:picMkLst>
        </pc:picChg>
        <pc:picChg chg="mod">
          <ac:chgData name="Dylan Porter" userId="52238263-2f2b-4477-8345-b32676c8d758" providerId="ADAL" clId="{3C170440-C8A3-4030-A0A7-729C23213F91}" dt="2024-02-02T10:35:02.947" v="942" actId="478"/>
          <ac:picMkLst>
            <pc:docMk/>
            <pc:sldMk cId="2768149955" sldId="827"/>
            <ac:picMk id="2136" creationId="{61591317-960F-4E0F-9767-0FD7E3654520}"/>
          </ac:picMkLst>
        </pc:picChg>
        <pc:picChg chg="mod">
          <ac:chgData name="Dylan Porter" userId="52238263-2f2b-4477-8345-b32676c8d758" providerId="ADAL" clId="{3C170440-C8A3-4030-A0A7-729C23213F91}" dt="2024-02-02T10:35:02.947" v="942" actId="478"/>
          <ac:picMkLst>
            <pc:docMk/>
            <pc:sldMk cId="2768149955" sldId="827"/>
            <ac:picMk id="2138" creationId="{B6435F26-01BD-437D-9EBB-104096175A32}"/>
          </ac:picMkLst>
        </pc:picChg>
        <pc:picChg chg="del mod">
          <ac:chgData name="Dylan Porter" userId="52238263-2f2b-4477-8345-b32676c8d758" providerId="ADAL" clId="{3C170440-C8A3-4030-A0A7-729C23213F91}" dt="2024-02-02T10:34:49.401" v="940" actId="478"/>
          <ac:picMkLst>
            <pc:docMk/>
            <pc:sldMk cId="2768149955" sldId="827"/>
            <ac:picMk id="2140" creationId="{6432E244-9E96-493A-A4F5-39216301D4D8}"/>
          </ac:picMkLst>
        </pc:picChg>
        <pc:picChg chg="mod">
          <ac:chgData name="Dylan Porter" userId="52238263-2f2b-4477-8345-b32676c8d758" providerId="ADAL" clId="{3C170440-C8A3-4030-A0A7-729C23213F91}" dt="2024-02-02T10:35:02.947" v="942" actId="478"/>
          <ac:picMkLst>
            <pc:docMk/>
            <pc:sldMk cId="2768149955" sldId="827"/>
            <ac:picMk id="2142" creationId="{87DB17D9-BBA1-4AC5-A156-0CDED457F988}"/>
          </ac:picMkLst>
        </pc:picChg>
        <pc:picChg chg="mod">
          <ac:chgData name="Dylan Porter" userId="52238263-2f2b-4477-8345-b32676c8d758" providerId="ADAL" clId="{3C170440-C8A3-4030-A0A7-729C23213F91}" dt="2024-02-02T10:35:02.947" v="942" actId="478"/>
          <ac:picMkLst>
            <pc:docMk/>
            <pc:sldMk cId="2768149955" sldId="827"/>
            <ac:picMk id="2144" creationId="{401DFB45-66B6-4156-9754-A67F642FAFE0}"/>
          </ac:picMkLst>
        </pc:picChg>
        <pc:picChg chg="mod">
          <ac:chgData name="Dylan Porter" userId="52238263-2f2b-4477-8345-b32676c8d758" providerId="ADAL" clId="{3C170440-C8A3-4030-A0A7-729C23213F91}" dt="2024-02-02T10:35:02.947" v="942" actId="478"/>
          <ac:picMkLst>
            <pc:docMk/>
            <pc:sldMk cId="2768149955" sldId="827"/>
            <ac:picMk id="2146" creationId="{D412F9FD-5A45-4605-BC02-39F1ACE979AE}"/>
          </ac:picMkLst>
        </pc:picChg>
        <pc:picChg chg="mod">
          <ac:chgData name="Dylan Porter" userId="52238263-2f2b-4477-8345-b32676c8d758" providerId="ADAL" clId="{3C170440-C8A3-4030-A0A7-729C23213F91}" dt="2024-02-02T10:35:02.947" v="942" actId="478"/>
          <ac:picMkLst>
            <pc:docMk/>
            <pc:sldMk cId="2768149955" sldId="827"/>
            <ac:picMk id="2148" creationId="{B2D34ACD-9BB9-4658-80D7-33E83D5CF20F}"/>
          </ac:picMkLst>
        </pc:picChg>
        <pc:picChg chg="mod">
          <ac:chgData name="Dylan Porter" userId="52238263-2f2b-4477-8345-b32676c8d758" providerId="ADAL" clId="{3C170440-C8A3-4030-A0A7-729C23213F91}" dt="2024-02-02T10:35:02.947" v="942" actId="478"/>
          <ac:picMkLst>
            <pc:docMk/>
            <pc:sldMk cId="2768149955" sldId="827"/>
            <ac:picMk id="2150" creationId="{AE78FE2B-182E-42E7-88EB-F13B5E9DF2B8}"/>
          </ac:picMkLst>
        </pc:picChg>
        <pc:picChg chg="mod">
          <ac:chgData name="Dylan Porter" userId="52238263-2f2b-4477-8345-b32676c8d758" providerId="ADAL" clId="{3C170440-C8A3-4030-A0A7-729C23213F91}" dt="2024-02-02T10:35:02.947" v="942" actId="478"/>
          <ac:picMkLst>
            <pc:docMk/>
            <pc:sldMk cId="2768149955" sldId="827"/>
            <ac:picMk id="2152" creationId="{7940F6D8-5E86-43B6-9289-EDBEE16DC1F1}"/>
          </ac:picMkLst>
        </pc:picChg>
        <pc:picChg chg="mod">
          <ac:chgData name="Dylan Porter" userId="52238263-2f2b-4477-8345-b32676c8d758" providerId="ADAL" clId="{3C170440-C8A3-4030-A0A7-729C23213F91}" dt="2024-02-02T10:35:02.947" v="942" actId="478"/>
          <ac:picMkLst>
            <pc:docMk/>
            <pc:sldMk cId="2768149955" sldId="827"/>
            <ac:picMk id="2154" creationId="{A4BBDC9A-4842-4E27-A341-FAAFFBC449F9}"/>
          </ac:picMkLst>
        </pc:picChg>
        <pc:picChg chg="mod">
          <ac:chgData name="Dylan Porter" userId="52238263-2f2b-4477-8345-b32676c8d758" providerId="ADAL" clId="{3C170440-C8A3-4030-A0A7-729C23213F91}" dt="2024-02-02T10:35:02.947" v="942" actId="478"/>
          <ac:picMkLst>
            <pc:docMk/>
            <pc:sldMk cId="2768149955" sldId="827"/>
            <ac:picMk id="2158" creationId="{BBE9EDA8-DEF7-44C9-9BA5-4B7CC42676D9}"/>
          </ac:picMkLst>
        </pc:picChg>
        <pc:picChg chg="mod">
          <ac:chgData name="Dylan Porter" userId="52238263-2f2b-4477-8345-b32676c8d758" providerId="ADAL" clId="{3C170440-C8A3-4030-A0A7-729C23213F91}" dt="2024-02-02T10:35:02.947" v="942" actId="478"/>
          <ac:picMkLst>
            <pc:docMk/>
            <pc:sldMk cId="2768149955" sldId="827"/>
            <ac:picMk id="2160" creationId="{394B0AE9-E46F-4075-97FA-A3E1343E347E}"/>
          </ac:picMkLst>
        </pc:picChg>
        <pc:picChg chg="mod">
          <ac:chgData name="Dylan Porter" userId="52238263-2f2b-4477-8345-b32676c8d758" providerId="ADAL" clId="{3C170440-C8A3-4030-A0A7-729C23213F91}" dt="2024-02-02T10:35:02.947" v="942" actId="478"/>
          <ac:picMkLst>
            <pc:docMk/>
            <pc:sldMk cId="2768149955" sldId="827"/>
            <ac:picMk id="2162" creationId="{55C3BF2A-69B0-4A53-9713-A76727192B41}"/>
          </ac:picMkLst>
        </pc:picChg>
        <pc:picChg chg="mod">
          <ac:chgData name="Dylan Porter" userId="52238263-2f2b-4477-8345-b32676c8d758" providerId="ADAL" clId="{3C170440-C8A3-4030-A0A7-729C23213F91}" dt="2024-02-02T10:35:02.947" v="942" actId="478"/>
          <ac:picMkLst>
            <pc:docMk/>
            <pc:sldMk cId="2768149955" sldId="827"/>
            <ac:picMk id="2164" creationId="{BED4F50F-D924-4DD7-A159-87034413DBBD}"/>
          </ac:picMkLst>
        </pc:picChg>
        <pc:picChg chg="mod">
          <ac:chgData name="Dylan Porter" userId="52238263-2f2b-4477-8345-b32676c8d758" providerId="ADAL" clId="{3C170440-C8A3-4030-A0A7-729C23213F91}" dt="2024-02-02T10:35:02.947" v="942" actId="478"/>
          <ac:picMkLst>
            <pc:docMk/>
            <pc:sldMk cId="2768149955" sldId="827"/>
            <ac:picMk id="2166" creationId="{C8834B23-B381-403E-AF63-237F53D249C6}"/>
          </ac:picMkLst>
        </pc:picChg>
        <pc:picChg chg="mod">
          <ac:chgData name="Dylan Porter" userId="52238263-2f2b-4477-8345-b32676c8d758" providerId="ADAL" clId="{3C170440-C8A3-4030-A0A7-729C23213F91}" dt="2024-02-02T10:35:02.947" v="942" actId="478"/>
          <ac:picMkLst>
            <pc:docMk/>
            <pc:sldMk cId="2768149955" sldId="827"/>
            <ac:picMk id="2168" creationId="{F46069D8-E5FC-4D9C-8D02-124D7548978D}"/>
          </ac:picMkLst>
        </pc:picChg>
        <pc:picChg chg="mod">
          <ac:chgData name="Dylan Porter" userId="52238263-2f2b-4477-8345-b32676c8d758" providerId="ADAL" clId="{3C170440-C8A3-4030-A0A7-729C23213F91}" dt="2024-02-02T10:35:02.947" v="942" actId="478"/>
          <ac:picMkLst>
            <pc:docMk/>
            <pc:sldMk cId="2768149955" sldId="827"/>
            <ac:picMk id="2170" creationId="{31BAA38A-1165-4D5D-8AEA-30532D37B89A}"/>
          </ac:picMkLst>
        </pc:picChg>
        <pc:picChg chg="mod">
          <ac:chgData name="Dylan Porter" userId="52238263-2f2b-4477-8345-b32676c8d758" providerId="ADAL" clId="{3C170440-C8A3-4030-A0A7-729C23213F91}" dt="2024-02-02T10:35:02.947" v="942" actId="478"/>
          <ac:picMkLst>
            <pc:docMk/>
            <pc:sldMk cId="2768149955" sldId="827"/>
            <ac:picMk id="2172" creationId="{2DDB5068-E2A5-4391-B14F-20AE8DFE35C1}"/>
          </ac:picMkLst>
        </pc:picChg>
        <pc:picChg chg="mod">
          <ac:chgData name="Dylan Porter" userId="52238263-2f2b-4477-8345-b32676c8d758" providerId="ADAL" clId="{3C170440-C8A3-4030-A0A7-729C23213F91}" dt="2024-02-02T10:35:02.947" v="942" actId="478"/>
          <ac:picMkLst>
            <pc:docMk/>
            <pc:sldMk cId="2768149955" sldId="827"/>
            <ac:picMk id="2174" creationId="{D2CDC2C2-059D-4D14-B531-1D373681BFCC}"/>
          </ac:picMkLst>
        </pc:picChg>
      </pc:sldChg>
      <pc:sldChg chg="del">
        <pc:chgData name="Dylan Porter" userId="52238263-2f2b-4477-8345-b32676c8d758" providerId="ADAL" clId="{3C170440-C8A3-4030-A0A7-729C23213F91}" dt="2024-02-05T15:26:48.543" v="943" actId="47"/>
        <pc:sldMkLst>
          <pc:docMk/>
          <pc:sldMk cId="2835358041" sldId="828"/>
        </pc:sldMkLst>
      </pc:sldChg>
      <pc:sldChg chg="delSp modSp new mod">
        <pc:chgData name="Dylan Porter" userId="52238263-2f2b-4477-8345-b32676c8d758" providerId="ADAL" clId="{3C170440-C8A3-4030-A0A7-729C23213F91}" dt="2024-02-01T13:16:24.985" v="936" actId="1076"/>
        <pc:sldMkLst>
          <pc:docMk/>
          <pc:sldMk cId="1959245152" sldId="829"/>
        </pc:sldMkLst>
        <pc:spChg chg="mod">
          <ac:chgData name="Dylan Porter" userId="52238263-2f2b-4477-8345-b32676c8d758" providerId="ADAL" clId="{3C170440-C8A3-4030-A0A7-729C23213F91}" dt="2024-02-01T13:16:21.695" v="935" actId="1076"/>
          <ac:spMkLst>
            <pc:docMk/>
            <pc:sldMk cId="1959245152" sldId="829"/>
            <ac:spMk id="2" creationId="{A108D797-12D6-7D02-D635-A643B09A51D1}"/>
          </ac:spMkLst>
        </pc:spChg>
        <pc:spChg chg="mod">
          <ac:chgData name="Dylan Porter" userId="52238263-2f2b-4477-8345-b32676c8d758" providerId="ADAL" clId="{3C170440-C8A3-4030-A0A7-729C23213F91}" dt="2024-02-01T13:16:24.985" v="936" actId="1076"/>
          <ac:spMkLst>
            <pc:docMk/>
            <pc:sldMk cId="1959245152" sldId="829"/>
            <ac:spMk id="3" creationId="{3642493A-4683-FB07-94F4-7DD5FB328B9A}"/>
          </ac:spMkLst>
        </pc:spChg>
        <pc:spChg chg="del">
          <ac:chgData name="Dylan Porter" userId="52238263-2f2b-4477-8345-b32676c8d758" providerId="ADAL" clId="{3C170440-C8A3-4030-A0A7-729C23213F91}" dt="2024-02-01T13:16:13.166" v="933" actId="478"/>
          <ac:spMkLst>
            <pc:docMk/>
            <pc:sldMk cId="1959245152" sldId="829"/>
            <ac:spMk id="4" creationId="{5C39EEC6-A950-87FA-9263-29C900DEAF3E}"/>
          </ac:spMkLst>
        </pc:spChg>
        <pc:spChg chg="del">
          <ac:chgData name="Dylan Porter" userId="52238263-2f2b-4477-8345-b32676c8d758" providerId="ADAL" clId="{3C170440-C8A3-4030-A0A7-729C23213F91}" dt="2024-02-01T13:16:14.521" v="934" actId="478"/>
          <ac:spMkLst>
            <pc:docMk/>
            <pc:sldMk cId="1959245152" sldId="829"/>
            <ac:spMk id="5" creationId="{A565690A-9ADE-1BDA-4456-7E3AD08ECC09}"/>
          </ac:spMkLst>
        </pc:spChg>
        <pc:spChg chg="mod">
          <ac:chgData name="Dylan Porter" userId="52238263-2f2b-4477-8345-b32676c8d758" providerId="ADAL" clId="{3C170440-C8A3-4030-A0A7-729C23213F91}" dt="2024-01-24T12:07:34.328" v="623" actId="20577"/>
          <ac:spMkLst>
            <pc:docMk/>
            <pc:sldMk cId="1959245152" sldId="829"/>
            <ac:spMk id="7" creationId="{3F26D310-686B-8348-82A9-37FF0AD35BC1}"/>
          </ac:spMkLst>
        </pc:spChg>
      </pc:sldChg>
      <pc:sldChg chg="addSp modSp add mod">
        <pc:chgData name="Dylan Porter" userId="52238263-2f2b-4477-8345-b32676c8d758" providerId="ADAL" clId="{3C170440-C8A3-4030-A0A7-729C23213F91}" dt="2024-02-07T15:18:10.315" v="1358" actId="1076"/>
        <pc:sldMkLst>
          <pc:docMk/>
          <pc:sldMk cId="2534536328" sldId="830"/>
        </pc:sldMkLst>
        <pc:picChg chg="add mod ord">
          <ac:chgData name="Dylan Porter" userId="52238263-2f2b-4477-8345-b32676c8d758" providerId="ADAL" clId="{3C170440-C8A3-4030-A0A7-729C23213F91}" dt="2024-02-07T15:16:18.164" v="1317" actId="1076"/>
          <ac:picMkLst>
            <pc:docMk/>
            <pc:sldMk cId="2534536328" sldId="830"/>
            <ac:picMk id="10" creationId="{A021BD95-524B-BB5D-C056-E72B9849291F}"/>
          </ac:picMkLst>
        </pc:picChg>
        <pc:picChg chg="mod">
          <ac:chgData name="Dylan Porter" userId="52238263-2f2b-4477-8345-b32676c8d758" providerId="ADAL" clId="{3C170440-C8A3-4030-A0A7-729C23213F91}" dt="2024-02-07T15:16:19.833" v="1318" actId="1076"/>
          <ac:picMkLst>
            <pc:docMk/>
            <pc:sldMk cId="2534536328" sldId="830"/>
            <ac:picMk id="31" creationId="{9EF67E8B-AC98-3295-93F2-436A99054713}"/>
          </ac:picMkLst>
        </pc:picChg>
        <pc:picChg chg="mod">
          <ac:chgData name="Dylan Porter" userId="52238263-2f2b-4477-8345-b32676c8d758" providerId="ADAL" clId="{3C170440-C8A3-4030-A0A7-729C23213F91}" dt="2024-02-07T15:16:21.027" v="1319" actId="1076"/>
          <ac:picMkLst>
            <pc:docMk/>
            <pc:sldMk cId="2534536328" sldId="830"/>
            <ac:picMk id="33" creationId="{DA32CC32-A497-242E-B9A2-2DA7B5D5E70A}"/>
          </ac:picMkLst>
        </pc:picChg>
        <pc:picChg chg="mod">
          <ac:chgData name="Dylan Porter" userId="52238263-2f2b-4477-8345-b32676c8d758" providerId="ADAL" clId="{3C170440-C8A3-4030-A0A7-729C23213F91}" dt="2024-02-07T15:16:23.445" v="1321" actId="1076"/>
          <ac:picMkLst>
            <pc:docMk/>
            <pc:sldMk cId="2534536328" sldId="830"/>
            <ac:picMk id="35" creationId="{98B85826-3CA4-B1C0-F410-B8AE18B4FFA8}"/>
          </ac:picMkLst>
        </pc:picChg>
        <pc:picChg chg="mod">
          <ac:chgData name="Dylan Porter" userId="52238263-2f2b-4477-8345-b32676c8d758" providerId="ADAL" clId="{3C170440-C8A3-4030-A0A7-729C23213F91}" dt="2024-02-07T15:18:10.315" v="1358" actId="1076"/>
          <ac:picMkLst>
            <pc:docMk/>
            <pc:sldMk cId="2534536328" sldId="830"/>
            <ac:picMk id="68" creationId="{7E6DAC02-851E-404A-989F-E7E2AA0A01CB}"/>
          </ac:picMkLst>
        </pc:picChg>
        <pc:picChg chg="mod">
          <ac:chgData name="Dylan Porter" userId="52238263-2f2b-4477-8345-b32676c8d758" providerId="ADAL" clId="{3C170440-C8A3-4030-A0A7-729C23213F91}" dt="2024-02-07T15:17:58.863" v="1353" actId="1076"/>
          <ac:picMkLst>
            <pc:docMk/>
            <pc:sldMk cId="2534536328" sldId="830"/>
            <ac:picMk id="100" creationId="{3F175655-D057-D7EE-081A-B879F2BE3721}"/>
          </ac:picMkLst>
        </pc:picChg>
        <pc:picChg chg="mod">
          <ac:chgData name="Dylan Porter" userId="52238263-2f2b-4477-8345-b32676c8d758" providerId="ADAL" clId="{3C170440-C8A3-4030-A0A7-729C23213F91}" dt="2024-02-07T15:18:04.518" v="1354" actId="1076"/>
          <ac:picMkLst>
            <pc:docMk/>
            <pc:sldMk cId="2534536328" sldId="830"/>
            <ac:picMk id="102" creationId="{C03D8FB1-AFB7-41A9-53DB-163789AD54F4}"/>
          </ac:picMkLst>
        </pc:picChg>
        <pc:picChg chg="mod">
          <ac:chgData name="Dylan Porter" userId="52238263-2f2b-4477-8345-b32676c8d758" providerId="ADAL" clId="{3C170440-C8A3-4030-A0A7-729C23213F91}" dt="2024-02-07T15:18:07.608" v="1356" actId="1076"/>
          <ac:picMkLst>
            <pc:docMk/>
            <pc:sldMk cId="2534536328" sldId="830"/>
            <ac:picMk id="104" creationId="{8D8CEE11-E840-004E-262D-C774CA9C2950}"/>
          </ac:picMkLst>
        </pc:picChg>
        <pc:picChg chg="mod">
          <ac:chgData name="Dylan Porter" userId="52238263-2f2b-4477-8345-b32676c8d758" providerId="ADAL" clId="{3C170440-C8A3-4030-A0A7-729C23213F91}" dt="2024-02-07T15:16:22.204" v="1320" actId="1076"/>
          <ac:picMkLst>
            <pc:docMk/>
            <pc:sldMk cId="2534536328" sldId="830"/>
            <ac:picMk id="2074" creationId="{1770BC5B-CECE-441C-A603-90DD707E825D}"/>
          </ac:picMkLst>
        </pc:picChg>
        <pc:picChg chg="mod">
          <ac:chgData name="Dylan Porter" userId="52238263-2f2b-4477-8345-b32676c8d758" providerId="ADAL" clId="{3C170440-C8A3-4030-A0A7-729C23213F91}" dt="2024-02-07T15:16:29.587" v="1322" actId="1076"/>
          <ac:picMkLst>
            <pc:docMk/>
            <pc:sldMk cId="2534536328" sldId="830"/>
            <ac:picMk id="2076" creationId="{1C18FAA5-EA17-4562-B763-A868F186E9D2}"/>
          </ac:picMkLst>
        </pc:picChg>
        <pc:picChg chg="mod">
          <ac:chgData name="Dylan Porter" userId="52238263-2f2b-4477-8345-b32676c8d758" providerId="ADAL" clId="{3C170440-C8A3-4030-A0A7-729C23213F91}" dt="2024-02-07T15:17:37.832" v="1342" actId="14100"/>
          <ac:picMkLst>
            <pc:docMk/>
            <pc:sldMk cId="2534536328" sldId="830"/>
            <ac:picMk id="2164" creationId="{BED4F50F-D924-4DD7-A159-87034413DBBD}"/>
          </ac:picMkLst>
        </pc:picChg>
        <pc:picChg chg="mod">
          <ac:chgData name="Dylan Porter" userId="52238263-2f2b-4477-8345-b32676c8d758" providerId="ADAL" clId="{3C170440-C8A3-4030-A0A7-729C23213F91}" dt="2024-02-07T15:17:55.471" v="1351" actId="1076"/>
          <ac:picMkLst>
            <pc:docMk/>
            <pc:sldMk cId="2534536328" sldId="830"/>
            <ac:picMk id="2168" creationId="{F46069D8-E5FC-4D9C-8D02-124D7548978D}"/>
          </ac:picMkLst>
        </pc:picChg>
        <pc:picChg chg="mod">
          <ac:chgData name="Dylan Porter" userId="52238263-2f2b-4477-8345-b32676c8d758" providerId="ADAL" clId="{3C170440-C8A3-4030-A0A7-729C23213F91}" dt="2024-02-07T15:17:49.826" v="1347" actId="1076"/>
          <ac:picMkLst>
            <pc:docMk/>
            <pc:sldMk cId="2534536328" sldId="830"/>
            <ac:picMk id="2170" creationId="{31BAA38A-1165-4D5D-8AEA-30532D37B89A}"/>
          </ac:picMkLst>
        </pc:picChg>
        <pc:picChg chg="mod">
          <ac:chgData name="Dylan Porter" userId="52238263-2f2b-4477-8345-b32676c8d758" providerId="ADAL" clId="{3C170440-C8A3-4030-A0A7-729C23213F91}" dt="2024-02-07T15:18:06.682" v="1355" actId="1076"/>
          <ac:picMkLst>
            <pc:docMk/>
            <pc:sldMk cId="2534536328" sldId="830"/>
            <ac:picMk id="2172" creationId="{2DDB5068-E2A5-4391-B14F-20AE8DFE35C1}"/>
          </ac:picMkLst>
        </pc:picChg>
        <pc:picChg chg="mod">
          <ac:chgData name="Dylan Porter" userId="52238263-2f2b-4477-8345-b32676c8d758" providerId="ADAL" clId="{3C170440-C8A3-4030-A0A7-729C23213F91}" dt="2024-02-07T15:18:09.448" v="1357" actId="1076"/>
          <ac:picMkLst>
            <pc:docMk/>
            <pc:sldMk cId="2534536328" sldId="830"/>
            <ac:picMk id="2174" creationId="{D2CDC2C2-059D-4D14-B531-1D373681BFC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656656-FA1C-6E40-85E3-5CB7CAE82C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a:extLst>
              <a:ext uri="{FF2B5EF4-FFF2-40B4-BE49-F238E27FC236}">
                <a16:creationId xmlns:a16="http://schemas.microsoft.com/office/drawing/2014/main" id="{F0598258-3DE4-8F41-B41C-F2022866E1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A1724-A7F0-D64F-8EFA-6D4938284A1B}" type="datetimeFigureOut">
              <a:rPr lang="en-BE" smtClean="0"/>
              <a:t>02/22/2024</a:t>
            </a:fld>
            <a:endParaRPr lang="en-BE"/>
          </a:p>
        </p:txBody>
      </p:sp>
      <p:sp>
        <p:nvSpPr>
          <p:cNvPr id="4" name="Footer Placeholder 3">
            <a:extLst>
              <a:ext uri="{FF2B5EF4-FFF2-40B4-BE49-F238E27FC236}">
                <a16:creationId xmlns:a16="http://schemas.microsoft.com/office/drawing/2014/main" id="{600E1D61-F382-E046-B0A0-CB6164AE15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5" name="Slide Number Placeholder 4">
            <a:extLst>
              <a:ext uri="{FF2B5EF4-FFF2-40B4-BE49-F238E27FC236}">
                <a16:creationId xmlns:a16="http://schemas.microsoft.com/office/drawing/2014/main" id="{A0D88075-B252-D44B-BD6C-CE866C4BEC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47EC54-6158-9642-9716-FB64A30D4960}" type="slidenum">
              <a:rPr lang="en-BE" smtClean="0"/>
              <a:t>‹#›</a:t>
            </a:fld>
            <a:endParaRPr lang="en-BE"/>
          </a:p>
        </p:txBody>
      </p:sp>
    </p:spTree>
    <p:extLst>
      <p:ext uri="{BB962C8B-B14F-4D97-AF65-F5344CB8AC3E}">
        <p14:creationId xmlns:p14="http://schemas.microsoft.com/office/powerpoint/2010/main" val="2085800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E3341-986A-5840-84AC-A40781FEC73E}" type="datetimeFigureOut">
              <a:rPr lang="en-BE" smtClean="0"/>
              <a:t>02/22/2024</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7AB2D-36CD-CF4E-A0F7-56290EBD59F3}" type="slidenum">
              <a:rPr lang="en-BE" smtClean="0"/>
              <a:t>‹#›</a:t>
            </a:fld>
            <a:endParaRPr lang="en-BE"/>
          </a:p>
        </p:txBody>
      </p:sp>
    </p:spTree>
    <p:extLst>
      <p:ext uri="{BB962C8B-B14F-4D97-AF65-F5344CB8AC3E}">
        <p14:creationId xmlns:p14="http://schemas.microsoft.com/office/powerpoint/2010/main" val="2332828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Light">
    <p:bg>
      <p:bgPr>
        <a:solidFill>
          <a:schemeClr val="bg1"/>
        </a:solidFill>
        <a:effectLst/>
      </p:bgPr>
    </p:bg>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B93F69C3-D246-874D-AF9D-87697F11A3C2}"/>
              </a:ext>
            </a:extLst>
          </p:cNvPr>
          <p:cNvSpPr>
            <a:spLocks noGrp="1"/>
          </p:cNvSpPr>
          <p:nvPr>
            <p:ph type="ctrTitle" hasCustomPrompt="1"/>
          </p:nvPr>
        </p:nvSpPr>
        <p:spPr>
          <a:xfrm>
            <a:off x="1524000" y="936650"/>
            <a:ext cx="9144000" cy="2628358"/>
          </a:xfrm>
        </p:spPr>
        <p:txBody>
          <a:bodyPr anchor="b"/>
          <a:lstStyle>
            <a:lvl1pPr algn="ctr">
              <a:defRPr sz="6600">
                <a:solidFill>
                  <a:schemeClr val="tx1"/>
                </a:solidFill>
              </a:defRPr>
            </a:lvl1pPr>
          </a:lstStyle>
          <a:p>
            <a:r>
              <a:rPr lang="en-GB" dirty="0"/>
              <a:t>Click to edit </a:t>
            </a:r>
            <a:br>
              <a:rPr lang="en-GB" dirty="0"/>
            </a:br>
            <a:r>
              <a:rPr lang="en-GB" dirty="0"/>
              <a:t>Master title style</a:t>
            </a:r>
            <a:endParaRPr lang="en-BE" dirty="0"/>
          </a:p>
        </p:txBody>
      </p:sp>
      <p:sp>
        <p:nvSpPr>
          <p:cNvPr id="36" name="Subtitle 2">
            <a:extLst>
              <a:ext uri="{FF2B5EF4-FFF2-40B4-BE49-F238E27FC236}">
                <a16:creationId xmlns:a16="http://schemas.microsoft.com/office/drawing/2014/main" id="{ADF1B6F2-D3A3-6846-9A11-479938D51840}"/>
              </a:ext>
            </a:extLst>
          </p:cNvPr>
          <p:cNvSpPr>
            <a:spLocks noGrp="1"/>
          </p:cNvSpPr>
          <p:nvPr>
            <p:ph type="subTitle" idx="1"/>
          </p:nvPr>
        </p:nvSpPr>
        <p:spPr>
          <a:xfrm>
            <a:off x="1524000" y="3925134"/>
            <a:ext cx="9144000" cy="1167148"/>
          </a:xfrm>
        </p:spPr>
        <p:txBody>
          <a:bodyPr/>
          <a:lstStyle>
            <a:lvl1pPr marL="0" indent="0" algn="ctr">
              <a:buFont typeface="Arial" panose="020B0604020202020204" pitchFamily="34"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cxnSp>
        <p:nvCxnSpPr>
          <p:cNvPr id="37" name="Straight Connector 36">
            <a:extLst>
              <a:ext uri="{FF2B5EF4-FFF2-40B4-BE49-F238E27FC236}">
                <a16:creationId xmlns:a16="http://schemas.microsoft.com/office/drawing/2014/main" id="{48D8EF46-CA0B-BE4F-BBE2-DAC7BACD1ACA}"/>
              </a:ext>
            </a:extLst>
          </p:cNvPr>
          <p:cNvCxnSpPr/>
          <p:nvPr userDrawn="1"/>
        </p:nvCxnSpPr>
        <p:spPr>
          <a:xfrm>
            <a:off x="5146318" y="3727478"/>
            <a:ext cx="1729465" cy="0"/>
          </a:xfrm>
          <a:prstGeom prst="line">
            <a:avLst/>
          </a:prstGeom>
          <a:ln w="38100" cap="rnd">
            <a:gradFill>
              <a:gsLst>
                <a:gs pos="0">
                  <a:schemeClr val="bg2"/>
                </a:gs>
                <a:gs pos="34000">
                  <a:schemeClr val="accent1"/>
                </a:gs>
                <a:gs pos="70000">
                  <a:schemeClr val="accent4"/>
                </a:gs>
                <a:gs pos="100000">
                  <a:schemeClr val="accent2"/>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54986925-8C6C-EC4C-B3CF-42B4794B38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29801" y="5464934"/>
            <a:ext cx="1977370" cy="1010903"/>
          </a:xfrm>
          <a:prstGeom prst="rect">
            <a:avLst/>
          </a:prstGeom>
        </p:spPr>
      </p:pic>
    </p:spTree>
    <p:extLst>
      <p:ext uri="{BB962C8B-B14F-4D97-AF65-F5344CB8AC3E}">
        <p14:creationId xmlns:p14="http://schemas.microsoft.com/office/powerpoint/2010/main" val="2571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Content slide 2 column L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B6F673-089A-0442-90E1-63237579BF43}"/>
              </a:ext>
            </a:extLst>
          </p:cNvPr>
          <p:cNvSpPr>
            <a:spLocks noGrp="1"/>
          </p:cNvSpPr>
          <p:nvPr>
            <p:ph sz="half" idx="1"/>
          </p:nvPr>
        </p:nvSpPr>
        <p:spPr>
          <a:xfrm>
            <a:off x="497541" y="2052083"/>
            <a:ext cx="5268687" cy="38596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sp>
        <p:nvSpPr>
          <p:cNvPr id="4" name="Content Placeholder 3">
            <a:extLst>
              <a:ext uri="{FF2B5EF4-FFF2-40B4-BE49-F238E27FC236}">
                <a16:creationId xmlns:a16="http://schemas.microsoft.com/office/drawing/2014/main" id="{BC010DA9-7CA7-EE47-B283-9611DDBF53C2}"/>
              </a:ext>
            </a:extLst>
          </p:cNvPr>
          <p:cNvSpPr>
            <a:spLocks noGrp="1"/>
          </p:cNvSpPr>
          <p:nvPr>
            <p:ph sz="half" idx="2"/>
          </p:nvPr>
        </p:nvSpPr>
        <p:spPr>
          <a:xfrm>
            <a:off x="6096000" y="2052083"/>
            <a:ext cx="5268687" cy="38596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sp>
        <p:nvSpPr>
          <p:cNvPr id="6" name="Title 5">
            <a:extLst>
              <a:ext uri="{FF2B5EF4-FFF2-40B4-BE49-F238E27FC236}">
                <a16:creationId xmlns:a16="http://schemas.microsoft.com/office/drawing/2014/main" id="{AA48A1FF-BD80-B249-B87A-7642520F165A}"/>
              </a:ext>
            </a:extLst>
          </p:cNvPr>
          <p:cNvSpPr>
            <a:spLocks noGrp="1"/>
          </p:cNvSpPr>
          <p:nvPr>
            <p:ph type="title"/>
          </p:nvPr>
        </p:nvSpPr>
        <p:spPr/>
        <p:txBody>
          <a:bodyPr/>
          <a:lstStyle/>
          <a:p>
            <a:r>
              <a:rPr lang="en-US"/>
              <a:t>Click to edit Master title style</a:t>
            </a:r>
            <a:endParaRPr lang="en-BE" dirty="0"/>
          </a:p>
        </p:txBody>
      </p:sp>
      <p:sp>
        <p:nvSpPr>
          <p:cNvPr id="7" name="Slide Number Placeholder 6">
            <a:extLst>
              <a:ext uri="{FF2B5EF4-FFF2-40B4-BE49-F238E27FC236}">
                <a16:creationId xmlns:a16="http://schemas.microsoft.com/office/drawing/2014/main" id="{CCAE7254-A62B-734D-A8E8-0C8C92ED84AF}"/>
              </a:ext>
            </a:extLst>
          </p:cNvPr>
          <p:cNvSpPr>
            <a:spLocks noGrp="1"/>
          </p:cNvSpPr>
          <p:nvPr>
            <p:ph type="sldNum" sz="quarter" idx="10"/>
          </p:nvPr>
        </p:nvSpPr>
        <p:spPr/>
        <p:txBody>
          <a:bodyPr/>
          <a:lstStyle/>
          <a:p>
            <a:fld id="{83E22DE3-96CE-6C42-B193-EEDF3AB8676E}" type="slidenum">
              <a:rPr lang="en-BE" smtClean="0"/>
              <a:pPr/>
              <a:t>‹#›</a:t>
            </a:fld>
            <a:endParaRPr lang="en-BE"/>
          </a:p>
        </p:txBody>
      </p:sp>
    </p:spTree>
    <p:extLst>
      <p:ext uri="{BB962C8B-B14F-4D97-AF65-F5344CB8AC3E}">
        <p14:creationId xmlns:p14="http://schemas.microsoft.com/office/powerpoint/2010/main" val="1926913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Content slide 2 column Dar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B6F673-089A-0442-90E1-63237579BF43}"/>
              </a:ext>
            </a:extLst>
          </p:cNvPr>
          <p:cNvSpPr>
            <a:spLocks noGrp="1"/>
          </p:cNvSpPr>
          <p:nvPr>
            <p:ph sz="half" idx="1"/>
          </p:nvPr>
        </p:nvSpPr>
        <p:spPr>
          <a:xfrm>
            <a:off x="497541" y="2052083"/>
            <a:ext cx="5256000" cy="38596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sp>
        <p:nvSpPr>
          <p:cNvPr id="4" name="Content Placeholder 3">
            <a:extLst>
              <a:ext uri="{FF2B5EF4-FFF2-40B4-BE49-F238E27FC236}">
                <a16:creationId xmlns:a16="http://schemas.microsoft.com/office/drawing/2014/main" id="{BC010DA9-7CA7-EE47-B283-9611DDBF53C2}"/>
              </a:ext>
            </a:extLst>
          </p:cNvPr>
          <p:cNvSpPr>
            <a:spLocks noGrp="1"/>
          </p:cNvSpPr>
          <p:nvPr>
            <p:ph sz="half" idx="2"/>
          </p:nvPr>
        </p:nvSpPr>
        <p:spPr>
          <a:xfrm>
            <a:off x="6173422" y="2052083"/>
            <a:ext cx="5256000" cy="38596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sp>
        <p:nvSpPr>
          <p:cNvPr id="6" name="Title 5">
            <a:extLst>
              <a:ext uri="{FF2B5EF4-FFF2-40B4-BE49-F238E27FC236}">
                <a16:creationId xmlns:a16="http://schemas.microsoft.com/office/drawing/2014/main" id="{AA48A1FF-BD80-B249-B87A-7642520F165A}"/>
              </a:ext>
            </a:extLst>
          </p:cNvPr>
          <p:cNvSpPr>
            <a:spLocks noGrp="1"/>
          </p:cNvSpPr>
          <p:nvPr>
            <p:ph type="title"/>
          </p:nvPr>
        </p:nvSpPr>
        <p:spPr>
          <a:xfrm>
            <a:off x="497541" y="549984"/>
            <a:ext cx="10931881" cy="1255004"/>
          </a:xfrm>
        </p:spPr>
        <p:txBody>
          <a:bodyPr/>
          <a:lstStyle>
            <a:lvl1pPr>
              <a:defRPr>
                <a:solidFill>
                  <a:schemeClr val="accent1"/>
                </a:solidFill>
              </a:defRPr>
            </a:lvl1pPr>
          </a:lstStyle>
          <a:p>
            <a:r>
              <a:rPr lang="en-US"/>
              <a:t>Click to edit Master title style</a:t>
            </a:r>
            <a:endParaRPr lang="en-BE" dirty="0"/>
          </a:p>
        </p:txBody>
      </p:sp>
      <p:sp>
        <p:nvSpPr>
          <p:cNvPr id="7" name="Slide Number Placeholder 6">
            <a:extLst>
              <a:ext uri="{FF2B5EF4-FFF2-40B4-BE49-F238E27FC236}">
                <a16:creationId xmlns:a16="http://schemas.microsoft.com/office/drawing/2014/main" id="{CCAE7254-A62B-734D-A8E8-0C8C92ED84AF}"/>
              </a:ext>
            </a:extLst>
          </p:cNvPr>
          <p:cNvSpPr>
            <a:spLocks noGrp="1"/>
          </p:cNvSpPr>
          <p:nvPr>
            <p:ph type="sldNum" sz="quarter" idx="10"/>
          </p:nvPr>
        </p:nvSpPr>
        <p:spPr/>
        <p:txBody>
          <a:bodyPr/>
          <a:lstStyle>
            <a:lvl1pPr>
              <a:defRPr>
                <a:solidFill>
                  <a:schemeClr val="bg1"/>
                </a:solidFill>
              </a:defRPr>
            </a:lvl1pPr>
          </a:lstStyle>
          <a:p>
            <a:fld id="{83E22DE3-96CE-6C42-B193-EEDF3AB8676E}" type="slidenum">
              <a:rPr lang="en-BE" smtClean="0"/>
              <a:pPr/>
              <a:t>‹#›</a:t>
            </a:fld>
            <a:endParaRPr lang="en-BE" dirty="0"/>
          </a:p>
        </p:txBody>
      </p:sp>
      <p:pic>
        <p:nvPicPr>
          <p:cNvPr id="8" name="Graphic 7">
            <a:extLst>
              <a:ext uri="{FF2B5EF4-FFF2-40B4-BE49-F238E27FC236}">
                <a16:creationId xmlns:a16="http://schemas.microsoft.com/office/drawing/2014/main" id="{7A41D223-AD4B-AF4A-981B-DF04EAF03B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12871" y="6153813"/>
            <a:ext cx="824400" cy="421463"/>
          </a:xfrm>
          <a:prstGeom prst="rect">
            <a:avLst/>
          </a:prstGeom>
        </p:spPr>
      </p:pic>
    </p:spTree>
    <p:extLst>
      <p:ext uri="{BB962C8B-B14F-4D97-AF65-F5344CB8AC3E}">
        <p14:creationId xmlns:p14="http://schemas.microsoft.com/office/powerpoint/2010/main" val="3358098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Content slide 2 column Subtitle Ligh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47297B-B7BC-AB41-971A-177CFF9A66B1}"/>
              </a:ext>
            </a:extLst>
          </p:cNvPr>
          <p:cNvSpPr>
            <a:spLocks noGrp="1"/>
          </p:cNvSpPr>
          <p:nvPr>
            <p:ph type="body" idx="1" hasCustomPrompt="1"/>
          </p:nvPr>
        </p:nvSpPr>
        <p:spPr>
          <a:xfrm>
            <a:off x="497541" y="1859642"/>
            <a:ext cx="5256000" cy="700995"/>
          </a:xfrm>
        </p:spPr>
        <p:txBody>
          <a:bodyPr anchor="b"/>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a:t>
            </a:r>
            <a:br>
              <a:rPr lang="en-GB" dirty="0"/>
            </a:br>
            <a:r>
              <a:rPr lang="en-GB" dirty="0"/>
              <a:t>text styles</a:t>
            </a:r>
          </a:p>
        </p:txBody>
      </p:sp>
      <p:sp>
        <p:nvSpPr>
          <p:cNvPr id="4" name="Content Placeholder 3">
            <a:extLst>
              <a:ext uri="{FF2B5EF4-FFF2-40B4-BE49-F238E27FC236}">
                <a16:creationId xmlns:a16="http://schemas.microsoft.com/office/drawing/2014/main" id="{447813A3-6A8E-294A-A431-98A34D9C0E3C}"/>
              </a:ext>
            </a:extLst>
          </p:cNvPr>
          <p:cNvSpPr>
            <a:spLocks noGrp="1"/>
          </p:cNvSpPr>
          <p:nvPr>
            <p:ph sz="half" idx="2"/>
          </p:nvPr>
        </p:nvSpPr>
        <p:spPr>
          <a:xfrm>
            <a:off x="497541" y="2740025"/>
            <a:ext cx="5256000" cy="317817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4AC73F17-B62E-0246-81D1-13AAB93E1E70}"/>
              </a:ext>
            </a:extLst>
          </p:cNvPr>
          <p:cNvSpPr>
            <a:spLocks noGrp="1"/>
          </p:cNvSpPr>
          <p:nvPr>
            <p:ph type="body" sz="quarter" idx="3"/>
          </p:nvPr>
        </p:nvSpPr>
        <p:spPr>
          <a:xfrm>
            <a:off x="6108686" y="1859642"/>
            <a:ext cx="5256000" cy="700995"/>
          </a:xfrm>
        </p:spPr>
        <p:txBody>
          <a:bodyPr anchor="b"/>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D24D3D-845B-BD48-BF50-C080D292DA3F}"/>
              </a:ext>
            </a:extLst>
          </p:cNvPr>
          <p:cNvSpPr>
            <a:spLocks noGrp="1"/>
          </p:cNvSpPr>
          <p:nvPr>
            <p:ph sz="quarter" idx="4"/>
          </p:nvPr>
        </p:nvSpPr>
        <p:spPr>
          <a:xfrm>
            <a:off x="6108686" y="2740024"/>
            <a:ext cx="5256000" cy="317817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8">
            <a:extLst>
              <a:ext uri="{FF2B5EF4-FFF2-40B4-BE49-F238E27FC236}">
                <a16:creationId xmlns:a16="http://schemas.microsoft.com/office/drawing/2014/main" id="{67D6984C-47F5-6F49-A052-A8D452733358}"/>
              </a:ext>
            </a:extLst>
          </p:cNvPr>
          <p:cNvSpPr>
            <a:spLocks noGrp="1"/>
          </p:cNvSpPr>
          <p:nvPr>
            <p:ph type="sldNum" sz="quarter" idx="12"/>
          </p:nvPr>
        </p:nvSpPr>
        <p:spPr/>
        <p:txBody>
          <a:bodyPr/>
          <a:lstStyle/>
          <a:p>
            <a:fld id="{83E22DE3-96CE-6C42-B193-EEDF3AB8676E}" type="slidenum">
              <a:rPr lang="en-BE" smtClean="0"/>
              <a:t>‹#›</a:t>
            </a:fld>
            <a:endParaRPr lang="en-BE"/>
          </a:p>
        </p:txBody>
      </p:sp>
      <p:sp>
        <p:nvSpPr>
          <p:cNvPr id="7" name="Title 6">
            <a:extLst>
              <a:ext uri="{FF2B5EF4-FFF2-40B4-BE49-F238E27FC236}">
                <a16:creationId xmlns:a16="http://schemas.microsoft.com/office/drawing/2014/main" id="{33A06F54-FE9C-434A-836F-5B674736E948}"/>
              </a:ext>
            </a:extLst>
          </p:cNvPr>
          <p:cNvSpPr>
            <a:spLocks noGrp="1"/>
          </p:cNvSpPr>
          <p:nvPr>
            <p:ph type="title"/>
          </p:nvPr>
        </p:nvSpPr>
        <p:spPr/>
        <p:txBody>
          <a:bodyPr/>
          <a:lstStyle/>
          <a:p>
            <a:r>
              <a:rPr lang="en-US"/>
              <a:t>Click to edit Master title style</a:t>
            </a:r>
            <a:endParaRPr lang="en-BE"/>
          </a:p>
        </p:txBody>
      </p:sp>
    </p:spTree>
    <p:extLst>
      <p:ext uri="{BB962C8B-B14F-4D97-AF65-F5344CB8AC3E}">
        <p14:creationId xmlns:p14="http://schemas.microsoft.com/office/powerpoint/2010/main" val="1841547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Content slide 2 column Subtitle Dark">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47297B-B7BC-AB41-971A-177CFF9A66B1}"/>
              </a:ext>
            </a:extLst>
          </p:cNvPr>
          <p:cNvSpPr>
            <a:spLocks noGrp="1"/>
          </p:cNvSpPr>
          <p:nvPr>
            <p:ph type="body" idx="1"/>
          </p:nvPr>
        </p:nvSpPr>
        <p:spPr>
          <a:xfrm>
            <a:off x="497541" y="1859642"/>
            <a:ext cx="5256000" cy="700995"/>
          </a:xfrm>
        </p:spPr>
        <p:txBody>
          <a:bodyPr anchor="b"/>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813A3-6A8E-294A-A431-98A34D9C0E3C}"/>
              </a:ext>
            </a:extLst>
          </p:cNvPr>
          <p:cNvSpPr>
            <a:spLocks noGrp="1"/>
          </p:cNvSpPr>
          <p:nvPr>
            <p:ph sz="half" idx="2"/>
          </p:nvPr>
        </p:nvSpPr>
        <p:spPr>
          <a:xfrm>
            <a:off x="497541" y="2740026"/>
            <a:ext cx="5256000" cy="31781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4AC73F17-B62E-0246-81D1-13AAB93E1E70}"/>
              </a:ext>
            </a:extLst>
          </p:cNvPr>
          <p:cNvSpPr>
            <a:spLocks noGrp="1"/>
          </p:cNvSpPr>
          <p:nvPr>
            <p:ph type="body" sz="quarter" idx="3"/>
          </p:nvPr>
        </p:nvSpPr>
        <p:spPr>
          <a:xfrm>
            <a:off x="6108686" y="1859642"/>
            <a:ext cx="5256000" cy="700995"/>
          </a:xfrm>
        </p:spPr>
        <p:txBody>
          <a:bodyPr anchor="b"/>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D24D3D-845B-BD48-BF50-C080D292DA3F}"/>
              </a:ext>
            </a:extLst>
          </p:cNvPr>
          <p:cNvSpPr>
            <a:spLocks noGrp="1"/>
          </p:cNvSpPr>
          <p:nvPr>
            <p:ph sz="quarter" idx="4"/>
          </p:nvPr>
        </p:nvSpPr>
        <p:spPr>
          <a:xfrm>
            <a:off x="6108686" y="2740024"/>
            <a:ext cx="5256000" cy="31781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8">
            <a:extLst>
              <a:ext uri="{FF2B5EF4-FFF2-40B4-BE49-F238E27FC236}">
                <a16:creationId xmlns:a16="http://schemas.microsoft.com/office/drawing/2014/main" id="{67D6984C-47F5-6F49-A052-A8D452733358}"/>
              </a:ext>
            </a:extLst>
          </p:cNvPr>
          <p:cNvSpPr>
            <a:spLocks noGrp="1"/>
          </p:cNvSpPr>
          <p:nvPr>
            <p:ph type="sldNum" sz="quarter" idx="12"/>
          </p:nvPr>
        </p:nvSpPr>
        <p:spPr/>
        <p:txBody>
          <a:bodyPr/>
          <a:lstStyle>
            <a:lvl1pPr>
              <a:defRPr>
                <a:solidFill>
                  <a:schemeClr val="bg1"/>
                </a:solidFill>
              </a:defRPr>
            </a:lvl1pPr>
          </a:lstStyle>
          <a:p>
            <a:fld id="{83E22DE3-96CE-6C42-B193-EEDF3AB8676E}" type="slidenum">
              <a:rPr lang="en-BE" smtClean="0"/>
              <a:pPr/>
              <a:t>‹#›</a:t>
            </a:fld>
            <a:endParaRPr lang="en-BE" dirty="0"/>
          </a:p>
        </p:txBody>
      </p:sp>
      <p:sp>
        <p:nvSpPr>
          <p:cNvPr id="7" name="Title 6">
            <a:extLst>
              <a:ext uri="{FF2B5EF4-FFF2-40B4-BE49-F238E27FC236}">
                <a16:creationId xmlns:a16="http://schemas.microsoft.com/office/drawing/2014/main" id="{33A06F54-FE9C-434A-836F-5B674736E94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BE" dirty="0"/>
          </a:p>
        </p:txBody>
      </p:sp>
      <p:pic>
        <p:nvPicPr>
          <p:cNvPr id="10" name="Graphic 9">
            <a:extLst>
              <a:ext uri="{FF2B5EF4-FFF2-40B4-BE49-F238E27FC236}">
                <a16:creationId xmlns:a16="http://schemas.microsoft.com/office/drawing/2014/main" id="{DEB4E2F7-AF98-124C-BE21-09202BD01F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12871" y="6153813"/>
            <a:ext cx="824400" cy="421463"/>
          </a:xfrm>
          <a:prstGeom prst="rect">
            <a:avLst/>
          </a:prstGeom>
        </p:spPr>
      </p:pic>
    </p:spTree>
    <p:extLst>
      <p:ext uri="{BB962C8B-B14F-4D97-AF65-F5344CB8AC3E}">
        <p14:creationId xmlns:p14="http://schemas.microsoft.com/office/powerpoint/2010/main" val="3074926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Content/Quote slide 1">
    <p:spTree>
      <p:nvGrpSpPr>
        <p:cNvPr id="1" name=""/>
        <p:cNvGrpSpPr/>
        <p:nvPr/>
      </p:nvGrpSpPr>
      <p:grpSpPr>
        <a:xfrm>
          <a:off x="0" y="0"/>
          <a:ext cx="0" cy="0"/>
          <a:chOff x="0" y="0"/>
          <a:chExt cx="0" cy="0"/>
        </a:xfrm>
      </p:grpSpPr>
      <p:sp>
        <p:nvSpPr>
          <p:cNvPr id="17" name="Round Single Corner of Rectangle 16">
            <a:extLst>
              <a:ext uri="{FF2B5EF4-FFF2-40B4-BE49-F238E27FC236}">
                <a16:creationId xmlns:a16="http://schemas.microsoft.com/office/drawing/2014/main" id="{7196BE4B-FB09-E64D-B221-975605B4F020}"/>
              </a:ext>
            </a:extLst>
          </p:cNvPr>
          <p:cNvSpPr/>
          <p:nvPr userDrawn="1"/>
        </p:nvSpPr>
        <p:spPr>
          <a:xfrm rot="10800000">
            <a:off x="6172198" y="-4"/>
            <a:ext cx="6019799" cy="6858003"/>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Content Placeholder 2">
            <a:extLst>
              <a:ext uri="{FF2B5EF4-FFF2-40B4-BE49-F238E27FC236}">
                <a16:creationId xmlns:a16="http://schemas.microsoft.com/office/drawing/2014/main" id="{6DB6F673-089A-0442-90E1-63237579BF43}"/>
              </a:ext>
            </a:extLst>
          </p:cNvPr>
          <p:cNvSpPr>
            <a:spLocks noGrp="1"/>
          </p:cNvSpPr>
          <p:nvPr>
            <p:ph sz="half" idx="1"/>
          </p:nvPr>
        </p:nvSpPr>
        <p:spPr>
          <a:xfrm>
            <a:off x="497540" y="2052083"/>
            <a:ext cx="5244041" cy="4370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sp>
        <p:nvSpPr>
          <p:cNvPr id="4" name="Content Placeholder 3">
            <a:extLst>
              <a:ext uri="{FF2B5EF4-FFF2-40B4-BE49-F238E27FC236}">
                <a16:creationId xmlns:a16="http://schemas.microsoft.com/office/drawing/2014/main" id="{BC010DA9-7CA7-EE47-B283-9611DDBF53C2}"/>
              </a:ext>
            </a:extLst>
          </p:cNvPr>
          <p:cNvSpPr>
            <a:spLocks noGrp="1"/>
          </p:cNvSpPr>
          <p:nvPr>
            <p:ph sz="half" idx="2"/>
          </p:nvPr>
        </p:nvSpPr>
        <p:spPr>
          <a:xfrm>
            <a:off x="6870467" y="1173789"/>
            <a:ext cx="5004206" cy="4510413"/>
          </a:xfrm>
        </p:spPr>
        <p:txBody>
          <a:bodyPr anchor="ctr" anchorCtr="0"/>
          <a:lstStyle>
            <a:lvl1pPr marL="0" indent="0">
              <a:lnSpc>
                <a:spcPct val="100000"/>
              </a:lnSpc>
              <a:buNone/>
              <a:defRPr sz="2800" i="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Master text styles</a:t>
            </a:r>
          </a:p>
        </p:txBody>
      </p:sp>
      <p:sp>
        <p:nvSpPr>
          <p:cNvPr id="6" name="Title 5">
            <a:extLst>
              <a:ext uri="{FF2B5EF4-FFF2-40B4-BE49-F238E27FC236}">
                <a16:creationId xmlns:a16="http://schemas.microsoft.com/office/drawing/2014/main" id="{7BA38A7A-7EBC-F145-B5EC-D292303B0DD2}"/>
              </a:ext>
            </a:extLst>
          </p:cNvPr>
          <p:cNvSpPr>
            <a:spLocks noGrp="1"/>
          </p:cNvSpPr>
          <p:nvPr>
            <p:ph type="title"/>
          </p:nvPr>
        </p:nvSpPr>
        <p:spPr>
          <a:xfrm>
            <a:off x="497541" y="549984"/>
            <a:ext cx="5244039" cy="1255004"/>
          </a:xfrm>
        </p:spPr>
        <p:txBody>
          <a:bodyPr>
            <a:normAutofit/>
          </a:bodyPr>
          <a:lstStyle/>
          <a:p>
            <a:r>
              <a:rPr lang="en-US"/>
              <a:t>Click to edit Master title style</a:t>
            </a:r>
            <a:endParaRPr lang="en-BE" dirty="0"/>
          </a:p>
        </p:txBody>
      </p:sp>
      <p:sp>
        <p:nvSpPr>
          <p:cNvPr id="7" name="Slide Number Placeholder 6">
            <a:extLst>
              <a:ext uri="{FF2B5EF4-FFF2-40B4-BE49-F238E27FC236}">
                <a16:creationId xmlns:a16="http://schemas.microsoft.com/office/drawing/2014/main" id="{6647F641-4BB6-344C-B543-6DE66AD6238D}"/>
              </a:ext>
            </a:extLst>
          </p:cNvPr>
          <p:cNvSpPr>
            <a:spLocks noGrp="1"/>
          </p:cNvSpPr>
          <p:nvPr>
            <p:ph type="sldNum" sz="quarter" idx="10"/>
          </p:nvPr>
        </p:nvSpPr>
        <p:spPr/>
        <p:txBody>
          <a:bodyPr/>
          <a:lstStyle>
            <a:lvl1pPr>
              <a:defRPr>
                <a:solidFill>
                  <a:schemeClr val="bg1"/>
                </a:solidFill>
              </a:defRPr>
            </a:lvl1pPr>
          </a:lstStyle>
          <a:p>
            <a:fld id="{83E22DE3-96CE-6C42-B193-EEDF3AB8676E}" type="slidenum">
              <a:rPr lang="en-BE" smtClean="0"/>
              <a:pPr/>
              <a:t>‹#›</a:t>
            </a:fld>
            <a:endParaRPr lang="en-BE" dirty="0"/>
          </a:p>
        </p:txBody>
      </p:sp>
      <p:pic>
        <p:nvPicPr>
          <p:cNvPr id="13" name="Graphic 12">
            <a:extLst>
              <a:ext uri="{FF2B5EF4-FFF2-40B4-BE49-F238E27FC236}">
                <a16:creationId xmlns:a16="http://schemas.microsoft.com/office/drawing/2014/main" id="{998A5A87-9311-B54D-AF94-0292D6F55F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12871" y="6153813"/>
            <a:ext cx="824400" cy="421463"/>
          </a:xfrm>
          <a:prstGeom prst="rect">
            <a:avLst/>
          </a:prstGeom>
        </p:spPr>
      </p:pic>
      <p:cxnSp>
        <p:nvCxnSpPr>
          <p:cNvPr id="14" name="Straight Connector 13">
            <a:extLst>
              <a:ext uri="{FF2B5EF4-FFF2-40B4-BE49-F238E27FC236}">
                <a16:creationId xmlns:a16="http://schemas.microsoft.com/office/drawing/2014/main" id="{290225A1-0D80-B648-8DBC-CB38A7DCCF2C}"/>
              </a:ext>
            </a:extLst>
          </p:cNvPr>
          <p:cNvCxnSpPr>
            <a:cxnSpLocks/>
          </p:cNvCxnSpPr>
          <p:nvPr userDrawn="1"/>
        </p:nvCxnSpPr>
        <p:spPr>
          <a:xfrm rot="10800000">
            <a:off x="8766634" y="6416398"/>
            <a:ext cx="1729465" cy="0"/>
          </a:xfrm>
          <a:prstGeom prst="line">
            <a:avLst/>
          </a:prstGeom>
          <a:ln w="38100" cap="rnd">
            <a:gradFill>
              <a:gsLst>
                <a:gs pos="0">
                  <a:schemeClr val="bg2"/>
                </a:gs>
                <a:gs pos="34000">
                  <a:schemeClr val="accent1"/>
                </a:gs>
                <a:gs pos="70000">
                  <a:schemeClr val="accent4"/>
                </a:gs>
                <a:gs pos="100000">
                  <a:schemeClr val="accent2"/>
                </a:gs>
              </a:gsLst>
              <a:lin ang="0" scaled="0"/>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044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Content/Quote slide 2">
    <p:spTree>
      <p:nvGrpSpPr>
        <p:cNvPr id="1" name=""/>
        <p:cNvGrpSpPr/>
        <p:nvPr/>
      </p:nvGrpSpPr>
      <p:grpSpPr>
        <a:xfrm>
          <a:off x="0" y="0"/>
          <a:ext cx="0" cy="0"/>
          <a:chOff x="0" y="0"/>
          <a:chExt cx="0" cy="0"/>
        </a:xfrm>
      </p:grpSpPr>
      <p:sp>
        <p:nvSpPr>
          <p:cNvPr id="17" name="Round Single Corner of Rectangle 16">
            <a:extLst>
              <a:ext uri="{FF2B5EF4-FFF2-40B4-BE49-F238E27FC236}">
                <a16:creationId xmlns:a16="http://schemas.microsoft.com/office/drawing/2014/main" id="{7196BE4B-FB09-E64D-B221-975605B4F020}"/>
              </a:ext>
            </a:extLst>
          </p:cNvPr>
          <p:cNvSpPr/>
          <p:nvPr userDrawn="1"/>
        </p:nvSpPr>
        <p:spPr>
          <a:xfrm rot="10800000">
            <a:off x="4616252" y="-6"/>
            <a:ext cx="7575744" cy="6858003"/>
          </a:xfrm>
          <a:prstGeom prst="round1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Content Placeholder 2">
            <a:extLst>
              <a:ext uri="{FF2B5EF4-FFF2-40B4-BE49-F238E27FC236}">
                <a16:creationId xmlns:a16="http://schemas.microsoft.com/office/drawing/2014/main" id="{6DB6F673-089A-0442-90E1-63237579BF43}"/>
              </a:ext>
            </a:extLst>
          </p:cNvPr>
          <p:cNvSpPr>
            <a:spLocks noGrp="1"/>
          </p:cNvSpPr>
          <p:nvPr>
            <p:ph sz="half" idx="1"/>
          </p:nvPr>
        </p:nvSpPr>
        <p:spPr>
          <a:xfrm>
            <a:off x="497541" y="2839915"/>
            <a:ext cx="3594774" cy="3582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sp>
        <p:nvSpPr>
          <p:cNvPr id="4" name="Content Placeholder 3">
            <a:extLst>
              <a:ext uri="{FF2B5EF4-FFF2-40B4-BE49-F238E27FC236}">
                <a16:creationId xmlns:a16="http://schemas.microsoft.com/office/drawing/2014/main" id="{BC010DA9-7CA7-EE47-B283-9611DDBF53C2}"/>
              </a:ext>
            </a:extLst>
          </p:cNvPr>
          <p:cNvSpPr>
            <a:spLocks noGrp="1"/>
          </p:cNvSpPr>
          <p:nvPr>
            <p:ph sz="half" idx="2"/>
          </p:nvPr>
        </p:nvSpPr>
        <p:spPr>
          <a:xfrm>
            <a:off x="5606322" y="1122640"/>
            <a:ext cx="6074050" cy="4510413"/>
          </a:xfrm>
        </p:spPr>
        <p:txBody>
          <a:bodyPr anchor="ctr" anchorCtr="0"/>
          <a:lstStyle>
            <a:lvl1pPr marL="0" indent="0">
              <a:lnSpc>
                <a:spcPct val="100000"/>
              </a:lnSpc>
              <a:buNone/>
              <a:defRPr sz="2800" i="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Master text styles</a:t>
            </a:r>
          </a:p>
        </p:txBody>
      </p:sp>
      <p:sp>
        <p:nvSpPr>
          <p:cNvPr id="6" name="Title 5">
            <a:extLst>
              <a:ext uri="{FF2B5EF4-FFF2-40B4-BE49-F238E27FC236}">
                <a16:creationId xmlns:a16="http://schemas.microsoft.com/office/drawing/2014/main" id="{7BA38A7A-7EBC-F145-B5EC-D292303B0DD2}"/>
              </a:ext>
            </a:extLst>
          </p:cNvPr>
          <p:cNvSpPr>
            <a:spLocks noGrp="1"/>
          </p:cNvSpPr>
          <p:nvPr>
            <p:ph type="title"/>
          </p:nvPr>
        </p:nvSpPr>
        <p:spPr>
          <a:xfrm>
            <a:off x="497542" y="549984"/>
            <a:ext cx="3900287" cy="1169596"/>
          </a:xfrm>
        </p:spPr>
        <p:txBody>
          <a:bodyPr anchor="t" anchorCtr="0">
            <a:noAutofit/>
          </a:bodyPr>
          <a:lstStyle>
            <a:lvl1pPr>
              <a:defRPr sz="4400"/>
            </a:lvl1pPr>
          </a:lstStyle>
          <a:p>
            <a:r>
              <a:rPr lang="en-US"/>
              <a:t>Click to edit Master title style</a:t>
            </a:r>
            <a:endParaRPr lang="en-BE" dirty="0"/>
          </a:p>
        </p:txBody>
      </p:sp>
      <p:sp>
        <p:nvSpPr>
          <p:cNvPr id="7" name="Slide Number Placeholder 6">
            <a:extLst>
              <a:ext uri="{FF2B5EF4-FFF2-40B4-BE49-F238E27FC236}">
                <a16:creationId xmlns:a16="http://schemas.microsoft.com/office/drawing/2014/main" id="{6647F641-4BB6-344C-B543-6DE66AD6238D}"/>
              </a:ext>
            </a:extLst>
          </p:cNvPr>
          <p:cNvSpPr>
            <a:spLocks noGrp="1"/>
          </p:cNvSpPr>
          <p:nvPr>
            <p:ph type="sldNum" sz="quarter" idx="10"/>
          </p:nvPr>
        </p:nvSpPr>
        <p:spPr/>
        <p:txBody>
          <a:bodyPr/>
          <a:lstStyle>
            <a:lvl1pPr>
              <a:defRPr>
                <a:solidFill>
                  <a:schemeClr val="bg1"/>
                </a:solidFill>
              </a:defRPr>
            </a:lvl1pPr>
          </a:lstStyle>
          <a:p>
            <a:fld id="{83E22DE3-96CE-6C42-B193-EEDF3AB8676E}" type="slidenum">
              <a:rPr lang="en-BE" smtClean="0"/>
              <a:pPr/>
              <a:t>‹#›</a:t>
            </a:fld>
            <a:endParaRPr lang="en-BE" dirty="0"/>
          </a:p>
        </p:txBody>
      </p:sp>
      <p:pic>
        <p:nvPicPr>
          <p:cNvPr id="12" name="Graphic 11">
            <a:extLst>
              <a:ext uri="{FF2B5EF4-FFF2-40B4-BE49-F238E27FC236}">
                <a16:creationId xmlns:a16="http://schemas.microsoft.com/office/drawing/2014/main" id="{17513CD7-A007-BC4F-BE11-5017D55B06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12871" y="6153813"/>
            <a:ext cx="824400" cy="421463"/>
          </a:xfrm>
          <a:prstGeom prst="rect">
            <a:avLst/>
          </a:prstGeom>
        </p:spPr>
      </p:pic>
      <p:cxnSp>
        <p:nvCxnSpPr>
          <p:cNvPr id="14" name="Straight Connector 13">
            <a:extLst>
              <a:ext uri="{FF2B5EF4-FFF2-40B4-BE49-F238E27FC236}">
                <a16:creationId xmlns:a16="http://schemas.microsoft.com/office/drawing/2014/main" id="{0D3BC339-9D96-7C40-841C-2C58BD83ECBF}"/>
              </a:ext>
            </a:extLst>
          </p:cNvPr>
          <p:cNvCxnSpPr>
            <a:cxnSpLocks/>
          </p:cNvCxnSpPr>
          <p:nvPr userDrawn="1"/>
        </p:nvCxnSpPr>
        <p:spPr>
          <a:xfrm rot="10800000">
            <a:off x="8766634" y="6416398"/>
            <a:ext cx="1729465" cy="0"/>
          </a:xfrm>
          <a:prstGeom prst="line">
            <a:avLst/>
          </a:prstGeom>
          <a:ln w="38100" cap="rnd">
            <a:gradFill>
              <a:gsLst>
                <a:gs pos="0">
                  <a:schemeClr val="bg2"/>
                </a:gs>
                <a:gs pos="34000">
                  <a:schemeClr val="accent1"/>
                </a:gs>
                <a:gs pos="70000">
                  <a:schemeClr val="accent4"/>
                </a:gs>
                <a:gs pos="100000">
                  <a:schemeClr val="accent2"/>
                </a:gs>
              </a:gsLst>
              <a:lin ang="0" scaled="0"/>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937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Content/Picture slid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B6F673-089A-0442-90E1-63237579BF43}"/>
              </a:ext>
            </a:extLst>
          </p:cNvPr>
          <p:cNvSpPr>
            <a:spLocks noGrp="1"/>
          </p:cNvSpPr>
          <p:nvPr>
            <p:ph sz="half" idx="1"/>
          </p:nvPr>
        </p:nvSpPr>
        <p:spPr>
          <a:xfrm>
            <a:off x="497541" y="2052083"/>
            <a:ext cx="4093120" cy="43702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5">
            <a:extLst>
              <a:ext uri="{FF2B5EF4-FFF2-40B4-BE49-F238E27FC236}">
                <a16:creationId xmlns:a16="http://schemas.microsoft.com/office/drawing/2014/main" id="{7BA38A7A-7EBC-F145-B5EC-D292303B0DD2}"/>
              </a:ext>
            </a:extLst>
          </p:cNvPr>
          <p:cNvSpPr>
            <a:spLocks noGrp="1"/>
          </p:cNvSpPr>
          <p:nvPr>
            <p:ph type="title"/>
          </p:nvPr>
        </p:nvSpPr>
        <p:spPr>
          <a:xfrm>
            <a:off x="497542" y="549984"/>
            <a:ext cx="4292172" cy="1255004"/>
          </a:xfrm>
        </p:spPr>
        <p:txBody>
          <a:bodyPr>
            <a:normAutofit/>
          </a:bodyPr>
          <a:lstStyle>
            <a:lvl1pPr>
              <a:defRPr sz="4400"/>
            </a:lvl1pPr>
          </a:lstStyle>
          <a:p>
            <a:r>
              <a:rPr lang="en-US"/>
              <a:t>Click to edit Master title style</a:t>
            </a:r>
            <a:endParaRPr lang="en-BE" dirty="0"/>
          </a:p>
        </p:txBody>
      </p:sp>
      <p:sp>
        <p:nvSpPr>
          <p:cNvPr id="7" name="Slide Number Placeholder 6">
            <a:extLst>
              <a:ext uri="{FF2B5EF4-FFF2-40B4-BE49-F238E27FC236}">
                <a16:creationId xmlns:a16="http://schemas.microsoft.com/office/drawing/2014/main" id="{6647F641-4BB6-344C-B543-6DE66AD6238D}"/>
              </a:ext>
            </a:extLst>
          </p:cNvPr>
          <p:cNvSpPr>
            <a:spLocks noGrp="1"/>
          </p:cNvSpPr>
          <p:nvPr>
            <p:ph type="sldNum" sz="quarter" idx="10"/>
          </p:nvPr>
        </p:nvSpPr>
        <p:spPr/>
        <p:txBody>
          <a:bodyPr/>
          <a:lstStyle>
            <a:lvl1pPr>
              <a:defRPr>
                <a:solidFill>
                  <a:schemeClr val="tx2"/>
                </a:solidFill>
              </a:defRPr>
            </a:lvl1pPr>
          </a:lstStyle>
          <a:p>
            <a:fld id="{83E22DE3-96CE-6C42-B193-EEDF3AB8676E}" type="slidenum">
              <a:rPr lang="en-BE" smtClean="0"/>
              <a:pPr/>
              <a:t>‹#›</a:t>
            </a:fld>
            <a:endParaRPr lang="en-BE" dirty="0"/>
          </a:p>
        </p:txBody>
      </p:sp>
      <p:sp>
        <p:nvSpPr>
          <p:cNvPr id="13" name="Picture Placeholder 12">
            <a:extLst>
              <a:ext uri="{FF2B5EF4-FFF2-40B4-BE49-F238E27FC236}">
                <a16:creationId xmlns:a16="http://schemas.microsoft.com/office/drawing/2014/main" id="{87A62531-0D30-7349-BA3E-39BE81EA9C68}"/>
              </a:ext>
            </a:extLst>
          </p:cNvPr>
          <p:cNvSpPr>
            <a:spLocks noGrp="1"/>
          </p:cNvSpPr>
          <p:nvPr>
            <p:ph type="pic" sz="quarter" idx="11" hasCustomPrompt="1"/>
          </p:nvPr>
        </p:nvSpPr>
        <p:spPr>
          <a:xfrm>
            <a:off x="5051425" y="0"/>
            <a:ext cx="7140575" cy="5965825"/>
          </a:xfrm>
          <a:solidFill>
            <a:schemeClr val="tx1"/>
          </a:solidFill>
        </p:spPr>
        <p:txBody>
          <a:bodyPr anchor="ctr"/>
          <a:lstStyle>
            <a:lvl1pPr marL="0" indent="0" algn="ctr">
              <a:buNone/>
              <a:defRPr>
                <a:solidFill>
                  <a:schemeClr val="bg1"/>
                </a:solidFill>
              </a:defRPr>
            </a:lvl1pPr>
          </a:lstStyle>
          <a:p>
            <a:r>
              <a:rPr lang="en-BE" dirty="0"/>
              <a:t>Insert picture here</a:t>
            </a:r>
          </a:p>
        </p:txBody>
      </p:sp>
    </p:spTree>
    <p:extLst>
      <p:ext uri="{BB962C8B-B14F-4D97-AF65-F5344CB8AC3E}">
        <p14:creationId xmlns:p14="http://schemas.microsoft.com/office/powerpoint/2010/main" val="166774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Content/Picture slide 2">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B6F673-089A-0442-90E1-63237579BF43}"/>
              </a:ext>
            </a:extLst>
          </p:cNvPr>
          <p:cNvSpPr>
            <a:spLocks noGrp="1"/>
          </p:cNvSpPr>
          <p:nvPr>
            <p:ph sz="half" idx="1"/>
          </p:nvPr>
        </p:nvSpPr>
        <p:spPr>
          <a:xfrm>
            <a:off x="7596841" y="2052083"/>
            <a:ext cx="4074458" cy="376451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5">
            <a:extLst>
              <a:ext uri="{FF2B5EF4-FFF2-40B4-BE49-F238E27FC236}">
                <a16:creationId xmlns:a16="http://schemas.microsoft.com/office/drawing/2014/main" id="{7BA38A7A-7EBC-F145-B5EC-D292303B0DD2}"/>
              </a:ext>
            </a:extLst>
          </p:cNvPr>
          <p:cNvSpPr>
            <a:spLocks noGrp="1"/>
          </p:cNvSpPr>
          <p:nvPr>
            <p:ph type="title"/>
          </p:nvPr>
        </p:nvSpPr>
        <p:spPr>
          <a:xfrm>
            <a:off x="7596842" y="549984"/>
            <a:ext cx="4074458" cy="1255004"/>
          </a:xfrm>
        </p:spPr>
        <p:txBody>
          <a:bodyPr>
            <a:normAutofit/>
          </a:bodyPr>
          <a:lstStyle>
            <a:lvl1pPr>
              <a:defRPr sz="4400">
                <a:solidFill>
                  <a:schemeClr val="accent1"/>
                </a:solidFill>
              </a:defRPr>
            </a:lvl1pPr>
          </a:lstStyle>
          <a:p>
            <a:r>
              <a:rPr lang="en-US"/>
              <a:t>Click to edit Master title style</a:t>
            </a:r>
            <a:endParaRPr lang="en-BE" dirty="0"/>
          </a:p>
        </p:txBody>
      </p:sp>
      <p:sp>
        <p:nvSpPr>
          <p:cNvPr id="7" name="Slide Number Placeholder 6">
            <a:extLst>
              <a:ext uri="{FF2B5EF4-FFF2-40B4-BE49-F238E27FC236}">
                <a16:creationId xmlns:a16="http://schemas.microsoft.com/office/drawing/2014/main" id="{6647F641-4BB6-344C-B543-6DE66AD6238D}"/>
              </a:ext>
            </a:extLst>
          </p:cNvPr>
          <p:cNvSpPr>
            <a:spLocks noGrp="1"/>
          </p:cNvSpPr>
          <p:nvPr>
            <p:ph type="sldNum" sz="quarter" idx="10"/>
          </p:nvPr>
        </p:nvSpPr>
        <p:spPr/>
        <p:txBody>
          <a:bodyPr/>
          <a:lstStyle>
            <a:lvl1pPr>
              <a:defRPr>
                <a:solidFill>
                  <a:schemeClr val="bg1"/>
                </a:solidFill>
              </a:defRPr>
            </a:lvl1pPr>
          </a:lstStyle>
          <a:p>
            <a:fld id="{83E22DE3-96CE-6C42-B193-EEDF3AB8676E}" type="slidenum">
              <a:rPr lang="en-BE" smtClean="0"/>
              <a:pPr/>
              <a:t>‹#›</a:t>
            </a:fld>
            <a:endParaRPr lang="en-BE" dirty="0"/>
          </a:p>
        </p:txBody>
      </p:sp>
      <p:sp>
        <p:nvSpPr>
          <p:cNvPr id="12" name="Picture Placeholder 12">
            <a:extLst>
              <a:ext uri="{FF2B5EF4-FFF2-40B4-BE49-F238E27FC236}">
                <a16:creationId xmlns:a16="http://schemas.microsoft.com/office/drawing/2014/main" id="{6A9FBBE5-8379-FC4B-92E7-B63261B7E835}"/>
              </a:ext>
            </a:extLst>
          </p:cNvPr>
          <p:cNvSpPr>
            <a:spLocks noGrp="1"/>
          </p:cNvSpPr>
          <p:nvPr>
            <p:ph type="pic" sz="quarter" idx="11" hasCustomPrompt="1"/>
          </p:nvPr>
        </p:nvSpPr>
        <p:spPr>
          <a:xfrm>
            <a:off x="0" y="0"/>
            <a:ext cx="7140575" cy="6858000"/>
          </a:xfrm>
          <a:solidFill>
            <a:schemeClr val="bg1"/>
          </a:solidFill>
        </p:spPr>
        <p:txBody>
          <a:bodyPr anchor="ctr"/>
          <a:lstStyle>
            <a:lvl1pPr marL="0" indent="0" algn="ctr">
              <a:buNone/>
              <a:defRPr>
                <a:solidFill>
                  <a:schemeClr val="tx1"/>
                </a:solidFill>
              </a:defRPr>
            </a:lvl1pPr>
          </a:lstStyle>
          <a:p>
            <a:r>
              <a:rPr lang="en-BE" dirty="0"/>
              <a:t>Insert picture here</a:t>
            </a:r>
          </a:p>
        </p:txBody>
      </p:sp>
      <p:pic>
        <p:nvPicPr>
          <p:cNvPr id="13" name="Graphic 12">
            <a:extLst>
              <a:ext uri="{FF2B5EF4-FFF2-40B4-BE49-F238E27FC236}">
                <a16:creationId xmlns:a16="http://schemas.microsoft.com/office/drawing/2014/main" id="{4D78A1FA-DCED-A243-9C67-4066D213CF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12871" y="6153813"/>
            <a:ext cx="824400" cy="421463"/>
          </a:xfrm>
          <a:prstGeom prst="rect">
            <a:avLst/>
          </a:prstGeom>
        </p:spPr>
      </p:pic>
      <p:cxnSp>
        <p:nvCxnSpPr>
          <p:cNvPr id="15" name="Straight Connector 14">
            <a:extLst>
              <a:ext uri="{FF2B5EF4-FFF2-40B4-BE49-F238E27FC236}">
                <a16:creationId xmlns:a16="http://schemas.microsoft.com/office/drawing/2014/main" id="{14633B6E-951F-474B-A2A8-C710DC1C4268}"/>
              </a:ext>
            </a:extLst>
          </p:cNvPr>
          <p:cNvCxnSpPr/>
          <p:nvPr userDrawn="1"/>
        </p:nvCxnSpPr>
        <p:spPr>
          <a:xfrm>
            <a:off x="7584141" y="410284"/>
            <a:ext cx="1729465" cy="0"/>
          </a:xfrm>
          <a:prstGeom prst="line">
            <a:avLst/>
          </a:prstGeom>
          <a:ln w="38100" cap="rnd">
            <a:gradFill>
              <a:gsLst>
                <a:gs pos="0">
                  <a:schemeClr val="bg2"/>
                </a:gs>
                <a:gs pos="34000">
                  <a:schemeClr val="accent1"/>
                </a:gs>
                <a:gs pos="70000">
                  <a:schemeClr val="accent4"/>
                </a:gs>
                <a:gs pos="100000">
                  <a:schemeClr val="accent2"/>
                </a:gs>
              </a:gsLst>
              <a:lin ang="0" scaled="0"/>
            </a:gra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9B21232-3908-7B4C-BF1B-D98FAE784838}"/>
              </a:ext>
            </a:extLst>
          </p:cNvPr>
          <p:cNvCxnSpPr>
            <a:cxnSpLocks/>
          </p:cNvCxnSpPr>
          <p:nvPr userDrawn="1"/>
        </p:nvCxnSpPr>
        <p:spPr>
          <a:xfrm rot="10800000">
            <a:off x="8775778" y="6416398"/>
            <a:ext cx="1729465" cy="0"/>
          </a:xfrm>
          <a:prstGeom prst="line">
            <a:avLst/>
          </a:prstGeom>
          <a:ln w="38100" cap="rnd">
            <a:gradFill>
              <a:gsLst>
                <a:gs pos="0">
                  <a:schemeClr val="bg2"/>
                </a:gs>
                <a:gs pos="34000">
                  <a:schemeClr val="accent1"/>
                </a:gs>
                <a:gs pos="70000">
                  <a:schemeClr val="accent4"/>
                </a:gs>
                <a:gs pos="100000">
                  <a:schemeClr val="accent2"/>
                </a:gs>
              </a:gsLst>
              <a:lin ang="0" scaled="0"/>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276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losing Slide 1">
    <p:bg>
      <p:bgPr>
        <a:solidFill>
          <a:schemeClr val="tx1"/>
        </a:solidFill>
        <a:effectLst/>
      </p:bgPr>
    </p:bg>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B93F69C3-D246-874D-AF9D-87697F11A3C2}"/>
              </a:ext>
            </a:extLst>
          </p:cNvPr>
          <p:cNvSpPr>
            <a:spLocks noGrp="1"/>
          </p:cNvSpPr>
          <p:nvPr>
            <p:ph type="ctrTitle" hasCustomPrompt="1"/>
          </p:nvPr>
        </p:nvSpPr>
        <p:spPr>
          <a:xfrm>
            <a:off x="1524000" y="2177142"/>
            <a:ext cx="9144000" cy="1611080"/>
          </a:xfrm>
        </p:spPr>
        <p:txBody>
          <a:bodyPr anchor="t" anchorCtr="0"/>
          <a:lstStyle>
            <a:lvl1pPr algn="ctr">
              <a:defRPr sz="6600">
                <a:solidFill>
                  <a:schemeClr val="bg1"/>
                </a:solidFill>
              </a:defRPr>
            </a:lvl1pPr>
          </a:lstStyle>
          <a:p>
            <a:r>
              <a:rPr lang="en-GB" dirty="0"/>
              <a:t>Thank you!</a:t>
            </a:r>
            <a:endParaRPr lang="en-BE" dirty="0"/>
          </a:p>
        </p:txBody>
      </p:sp>
      <p:sp>
        <p:nvSpPr>
          <p:cNvPr id="36" name="Subtitle 2">
            <a:extLst>
              <a:ext uri="{FF2B5EF4-FFF2-40B4-BE49-F238E27FC236}">
                <a16:creationId xmlns:a16="http://schemas.microsoft.com/office/drawing/2014/main" id="{ADF1B6F2-D3A3-6846-9A11-479938D51840}"/>
              </a:ext>
            </a:extLst>
          </p:cNvPr>
          <p:cNvSpPr>
            <a:spLocks noGrp="1"/>
          </p:cNvSpPr>
          <p:nvPr>
            <p:ph type="subTitle" idx="1"/>
          </p:nvPr>
        </p:nvSpPr>
        <p:spPr>
          <a:xfrm>
            <a:off x="1524000" y="4160836"/>
            <a:ext cx="9144000" cy="1167148"/>
          </a:xfrm>
        </p:spPr>
        <p:txBody>
          <a:bodyPr/>
          <a:lstStyle>
            <a:lvl1pPr marL="0" indent="0" algn="ctr">
              <a:buFont typeface="Arial" panose="020B0604020202020204" pitchFamily="34" charset="0"/>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cxnSp>
        <p:nvCxnSpPr>
          <p:cNvPr id="37" name="Straight Connector 36">
            <a:extLst>
              <a:ext uri="{FF2B5EF4-FFF2-40B4-BE49-F238E27FC236}">
                <a16:creationId xmlns:a16="http://schemas.microsoft.com/office/drawing/2014/main" id="{48D8EF46-CA0B-BE4F-BBE2-DAC7BACD1ACA}"/>
              </a:ext>
            </a:extLst>
          </p:cNvPr>
          <p:cNvCxnSpPr/>
          <p:nvPr userDrawn="1"/>
        </p:nvCxnSpPr>
        <p:spPr>
          <a:xfrm>
            <a:off x="5146318" y="1985764"/>
            <a:ext cx="1729465" cy="0"/>
          </a:xfrm>
          <a:prstGeom prst="line">
            <a:avLst/>
          </a:prstGeom>
          <a:ln w="38100" cap="rnd">
            <a:gradFill>
              <a:gsLst>
                <a:gs pos="0">
                  <a:schemeClr val="bg2"/>
                </a:gs>
                <a:gs pos="34000">
                  <a:schemeClr val="accent1"/>
                </a:gs>
                <a:gs pos="70000">
                  <a:schemeClr val="accent4"/>
                </a:gs>
                <a:gs pos="100000">
                  <a:schemeClr val="accent2"/>
                </a:gs>
              </a:gsLst>
              <a:lin ang="0" scaled="0"/>
            </a:gradFill>
            <a:prstDash val="solid"/>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BE5B51B3-DA92-2049-A603-C3B8D7C71940}"/>
              </a:ext>
            </a:extLst>
          </p:cNvPr>
          <p:cNvSpPr>
            <a:spLocks noGrp="1"/>
          </p:cNvSpPr>
          <p:nvPr>
            <p:ph type="sldNum" sz="quarter" idx="10"/>
          </p:nvPr>
        </p:nvSpPr>
        <p:spPr>
          <a:xfrm>
            <a:off x="11504023" y="6176962"/>
            <a:ext cx="370650" cy="395139"/>
          </a:xfrm>
        </p:spPr>
        <p:txBody>
          <a:bodyPr/>
          <a:lstStyle>
            <a:lvl1pPr>
              <a:defRPr>
                <a:solidFill>
                  <a:schemeClr val="bg1"/>
                </a:solidFill>
              </a:defRPr>
            </a:lvl1pPr>
          </a:lstStyle>
          <a:p>
            <a:fld id="{83E22DE3-96CE-6C42-B193-EEDF3AB8676E}" type="slidenum">
              <a:rPr lang="en-BE" smtClean="0"/>
              <a:pPr/>
              <a:t>‹#›</a:t>
            </a:fld>
            <a:endParaRPr lang="en-BE" dirty="0"/>
          </a:p>
        </p:txBody>
      </p:sp>
      <p:pic>
        <p:nvPicPr>
          <p:cNvPr id="7" name="Graphic 6">
            <a:extLst>
              <a:ext uri="{FF2B5EF4-FFF2-40B4-BE49-F238E27FC236}">
                <a16:creationId xmlns:a16="http://schemas.microsoft.com/office/drawing/2014/main" id="{329B5966-A4D5-A444-9037-4F686D75B1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12871" y="6153813"/>
            <a:ext cx="824400" cy="421463"/>
          </a:xfrm>
          <a:prstGeom prst="rect">
            <a:avLst/>
          </a:prstGeom>
        </p:spPr>
      </p:pic>
    </p:spTree>
    <p:extLst>
      <p:ext uri="{BB962C8B-B14F-4D97-AF65-F5344CB8AC3E}">
        <p14:creationId xmlns:p14="http://schemas.microsoft.com/office/powerpoint/2010/main" val="273947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BF4DFA-5383-CE4A-BA2B-206231439762}"/>
              </a:ext>
            </a:extLst>
          </p:cNvPr>
          <p:cNvSpPr/>
          <p:nvPr userDrawn="1"/>
        </p:nvSpPr>
        <p:spPr>
          <a:xfrm>
            <a:off x="0" y="2699657"/>
            <a:ext cx="12192000" cy="415834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Title 1">
            <a:extLst>
              <a:ext uri="{FF2B5EF4-FFF2-40B4-BE49-F238E27FC236}">
                <a16:creationId xmlns:a16="http://schemas.microsoft.com/office/drawing/2014/main" id="{B93F69C3-D246-874D-AF9D-87697F11A3C2}"/>
              </a:ext>
            </a:extLst>
          </p:cNvPr>
          <p:cNvSpPr>
            <a:spLocks noGrp="1"/>
          </p:cNvSpPr>
          <p:nvPr>
            <p:ph type="ctrTitle" hasCustomPrompt="1"/>
          </p:nvPr>
        </p:nvSpPr>
        <p:spPr>
          <a:xfrm>
            <a:off x="1524000" y="3437708"/>
            <a:ext cx="9144000" cy="1167146"/>
          </a:xfrm>
        </p:spPr>
        <p:txBody>
          <a:bodyPr anchor="t" anchorCtr="0"/>
          <a:lstStyle>
            <a:lvl1pPr algn="ctr">
              <a:defRPr sz="6600">
                <a:solidFill>
                  <a:schemeClr val="bg1"/>
                </a:solidFill>
              </a:defRPr>
            </a:lvl1pPr>
          </a:lstStyle>
          <a:p>
            <a:r>
              <a:rPr lang="en-GB" dirty="0"/>
              <a:t>Thank you!</a:t>
            </a:r>
            <a:endParaRPr lang="en-BE" dirty="0"/>
          </a:p>
        </p:txBody>
      </p:sp>
      <p:sp>
        <p:nvSpPr>
          <p:cNvPr id="36" name="Subtitle 2">
            <a:extLst>
              <a:ext uri="{FF2B5EF4-FFF2-40B4-BE49-F238E27FC236}">
                <a16:creationId xmlns:a16="http://schemas.microsoft.com/office/drawing/2014/main" id="{ADF1B6F2-D3A3-6846-9A11-479938D51840}"/>
              </a:ext>
            </a:extLst>
          </p:cNvPr>
          <p:cNvSpPr>
            <a:spLocks noGrp="1"/>
          </p:cNvSpPr>
          <p:nvPr>
            <p:ph type="subTitle" idx="1"/>
          </p:nvPr>
        </p:nvSpPr>
        <p:spPr>
          <a:xfrm>
            <a:off x="1524000" y="4795290"/>
            <a:ext cx="9144000" cy="1167148"/>
          </a:xfrm>
        </p:spPr>
        <p:txBody>
          <a:bodyPr/>
          <a:lstStyle>
            <a:lvl1pPr marL="0" indent="0" algn="ctr">
              <a:buFont typeface="Arial" panose="020B0604020202020204" pitchFamily="34" charset="0"/>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cxnSp>
        <p:nvCxnSpPr>
          <p:cNvPr id="37" name="Straight Connector 36">
            <a:extLst>
              <a:ext uri="{FF2B5EF4-FFF2-40B4-BE49-F238E27FC236}">
                <a16:creationId xmlns:a16="http://schemas.microsoft.com/office/drawing/2014/main" id="{48D8EF46-CA0B-BE4F-BBE2-DAC7BACD1ACA}"/>
              </a:ext>
            </a:extLst>
          </p:cNvPr>
          <p:cNvCxnSpPr/>
          <p:nvPr userDrawn="1"/>
        </p:nvCxnSpPr>
        <p:spPr>
          <a:xfrm>
            <a:off x="5146318" y="3246330"/>
            <a:ext cx="1729465" cy="0"/>
          </a:xfrm>
          <a:prstGeom prst="line">
            <a:avLst/>
          </a:prstGeom>
          <a:ln w="38100" cap="rnd">
            <a:gradFill>
              <a:gsLst>
                <a:gs pos="0">
                  <a:schemeClr val="bg2"/>
                </a:gs>
                <a:gs pos="34000">
                  <a:schemeClr val="accent1"/>
                </a:gs>
                <a:gs pos="70000">
                  <a:schemeClr val="accent4"/>
                </a:gs>
                <a:gs pos="100000">
                  <a:schemeClr val="accent2"/>
                </a:gs>
              </a:gsLst>
              <a:lin ang="0" scaled="0"/>
            </a:gradFill>
            <a:prstDash val="solid"/>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BE5B51B3-DA92-2049-A603-C3B8D7C71940}"/>
              </a:ext>
            </a:extLst>
          </p:cNvPr>
          <p:cNvSpPr>
            <a:spLocks noGrp="1"/>
          </p:cNvSpPr>
          <p:nvPr>
            <p:ph type="sldNum" sz="quarter" idx="10"/>
          </p:nvPr>
        </p:nvSpPr>
        <p:spPr>
          <a:xfrm>
            <a:off x="11504023" y="6176962"/>
            <a:ext cx="370650" cy="395139"/>
          </a:xfrm>
        </p:spPr>
        <p:txBody>
          <a:bodyPr/>
          <a:lstStyle>
            <a:lvl1pPr>
              <a:defRPr>
                <a:solidFill>
                  <a:schemeClr val="bg1"/>
                </a:solidFill>
              </a:defRPr>
            </a:lvl1pPr>
          </a:lstStyle>
          <a:p>
            <a:fld id="{83E22DE3-96CE-6C42-B193-EEDF3AB8676E}" type="slidenum">
              <a:rPr lang="en-BE" smtClean="0"/>
              <a:pPr/>
              <a:t>‹#›</a:t>
            </a:fld>
            <a:endParaRPr lang="en-BE" dirty="0"/>
          </a:p>
        </p:txBody>
      </p:sp>
      <p:pic>
        <p:nvPicPr>
          <p:cNvPr id="7" name="Graphic 6">
            <a:extLst>
              <a:ext uri="{FF2B5EF4-FFF2-40B4-BE49-F238E27FC236}">
                <a16:creationId xmlns:a16="http://schemas.microsoft.com/office/drawing/2014/main" id="{329B5966-A4D5-A444-9037-4F686D75B10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12871" y="6153813"/>
            <a:ext cx="824400" cy="421463"/>
          </a:xfrm>
          <a:prstGeom prst="rect">
            <a:avLst/>
          </a:prstGeom>
        </p:spPr>
      </p:pic>
    </p:spTree>
    <p:extLst>
      <p:ext uri="{BB962C8B-B14F-4D97-AF65-F5344CB8AC3E}">
        <p14:creationId xmlns:p14="http://schemas.microsoft.com/office/powerpoint/2010/main" val="2202470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Dark">
    <p:bg>
      <p:bgPr>
        <a:solidFill>
          <a:schemeClr val="tx1"/>
        </a:solidFill>
        <a:effectLst/>
      </p:bgPr>
    </p:bg>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B93F69C3-D246-874D-AF9D-87697F11A3C2}"/>
              </a:ext>
            </a:extLst>
          </p:cNvPr>
          <p:cNvSpPr>
            <a:spLocks noGrp="1"/>
          </p:cNvSpPr>
          <p:nvPr>
            <p:ph type="ctrTitle" hasCustomPrompt="1"/>
          </p:nvPr>
        </p:nvSpPr>
        <p:spPr>
          <a:xfrm>
            <a:off x="1524000" y="936650"/>
            <a:ext cx="9144000" cy="2628358"/>
          </a:xfrm>
        </p:spPr>
        <p:txBody>
          <a:bodyPr anchor="b"/>
          <a:lstStyle>
            <a:lvl1pPr algn="ctr">
              <a:defRPr sz="6600">
                <a:solidFill>
                  <a:schemeClr val="accent1"/>
                </a:solidFill>
              </a:defRPr>
            </a:lvl1pPr>
          </a:lstStyle>
          <a:p>
            <a:r>
              <a:rPr lang="en-GB" dirty="0"/>
              <a:t>Click to edit </a:t>
            </a:r>
            <a:br>
              <a:rPr lang="en-GB" dirty="0"/>
            </a:br>
            <a:r>
              <a:rPr lang="en-GB" dirty="0"/>
              <a:t>Master title style</a:t>
            </a:r>
            <a:endParaRPr lang="en-BE" dirty="0"/>
          </a:p>
        </p:txBody>
      </p:sp>
      <p:sp>
        <p:nvSpPr>
          <p:cNvPr id="36" name="Subtitle 2">
            <a:extLst>
              <a:ext uri="{FF2B5EF4-FFF2-40B4-BE49-F238E27FC236}">
                <a16:creationId xmlns:a16="http://schemas.microsoft.com/office/drawing/2014/main" id="{ADF1B6F2-D3A3-6846-9A11-479938D51840}"/>
              </a:ext>
            </a:extLst>
          </p:cNvPr>
          <p:cNvSpPr>
            <a:spLocks noGrp="1"/>
          </p:cNvSpPr>
          <p:nvPr>
            <p:ph type="subTitle" idx="1"/>
          </p:nvPr>
        </p:nvSpPr>
        <p:spPr>
          <a:xfrm>
            <a:off x="1524000" y="3925134"/>
            <a:ext cx="9144000" cy="1167148"/>
          </a:xfrm>
        </p:spPr>
        <p:txBody>
          <a:bodyPr/>
          <a:lstStyle>
            <a:lvl1pPr marL="0" indent="0" algn="ctr">
              <a:buFont typeface="Arial" panose="020B0604020202020204" pitchFamily="34"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cxnSp>
        <p:nvCxnSpPr>
          <p:cNvPr id="19" name="Straight Connector 18">
            <a:extLst>
              <a:ext uri="{FF2B5EF4-FFF2-40B4-BE49-F238E27FC236}">
                <a16:creationId xmlns:a16="http://schemas.microsoft.com/office/drawing/2014/main" id="{5670E470-0307-1C4A-9C90-2A64A0BA7E29}"/>
              </a:ext>
            </a:extLst>
          </p:cNvPr>
          <p:cNvCxnSpPr/>
          <p:nvPr userDrawn="1"/>
        </p:nvCxnSpPr>
        <p:spPr>
          <a:xfrm>
            <a:off x="5146318" y="3727478"/>
            <a:ext cx="1729465" cy="0"/>
          </a:xfrm>
          <a:prstGeom prst="line">
            <a:avLst/>
          </a:prstGeom>
          <a:ln w="38100" cap="rnd">
            <a:gradFill>
              <a:gsLst>
                <a:gs pos="0">
                  <a:schemeClr val="bg2"/>
                </a:gs>
                <a:gs pos="34000">
                  <a:schemeClr val="accent1"/>
                </a:gs>
                <a:gs pos="70000">
                  <a:schemeClr val="accent4"/>
                </a:gs>
                <a:gs pos="100000">
                  <a:schemeClr val="accent2"/>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4A98ACBD-70DF-7A42-BB2D-83FA81F0663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29801" y="5464934"/>
            <a:ext cx="1977370" cy="1010903"/>
          </a:xfrm>
          <a:prstGeom prst="rect">
            <a:avLst/>
          </a:prstGeom>
        </p:spPr>
      </p:pic>
    </p:spTree>
    <p:extLst>
      <p:ext uri="{BB962C8B-B14F-4D97-AF65-F5344CB8AC3E}">
        <p14:creationId xmlns:p14="http://schemas.microsoft.com/office/powerpoint/2010/main" val="665042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Light">
    <p:bg>
      <p:bgPr>
        <a:solidFill>
          <a:schemeClr val="bg1">
            <a:alpha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933085-9696-AA42-A9D9-953021AEAF9A}"/>
              </a:ext>
            </a:extLst>
          </p:cNvPr>
          <p:cNvSpPr/>
          <p:nvPr userDrawn="1"/>
        </p:nvSpPr>
        <p:spPr>
          <a:xfrm>
            <a:off x="5257800" y="0"/>
            <a:ext cx="6934200" cy="6858000"/>
          </a:xfrm>
          <a:custGeom>
            <a:avLst/>
            <a:gdLst>
              <a:gd name="connsiteX0" fmla="*/ 0 w 6934200"/>
              <a:gd name="connsiteY0" fmla="*/ 0 h 6858000"/>
              <a:gd name="connsiteX1" fmla="*/ 6934200 w 6934200"/>
              <a:gd name="connsiteY1" fmla="*/ 0 h 6858000"/>
              <a:gd name="connsiteX2" fmla="*/ 6934200 w 6934200"/>
              <a:gd name="connsiteY2" fmla="*/ 6858000 h 6858000"/>
              <a:gd name="connsiteX3" fmla="*/ 0 w 6934200"/>
              <a:gd name="connsiteY3" fmla="*/ 6858000 h 6858000"/>
              <a:gd name="connsiteX4" fmla="*/ 0 w 6934200"/>
              <a:gd name="connsiteY4" fmla="*/ 0 h 6858000"/>
              <a:gd name="connsiteX0" fmla="*/ 5092700 w 6934200"/>
              <a:gd name="connsiteY0" fmla="*/ 0 h 6858000"/>
              <a:gd name="connsiteX1" fmla="*/ 6934200 w 6934200"/>
              <a:gd name="connsiteY1" fmla="*/ 0 h 6858000"/>
              <a:gd name="connsiteX2" fmla="*/ 6934200 w 6934200"/>
              <a:gd name="connsiteY2" fmla="*/ 6858000 h 6858000"/>
              <a:gd name="connsiteX3" fmla="*/ 0 w 6934200"/>
              <a:gd name="connsiteY3" fmla="*/ 6858000 h 6858000"/>
              <a:gd name="connsiteX4" fmla="*/ 5092700 w 6934200"/>
              <a:gd name="connsiteY4" fmla="*/ 0 h 6858000"/>
              <a:gd name="connsiteX0" fmla="*/ 5283708 w 6934200"/>
              <a:gd name="connsiteY0" fmla="*/ 0 h 6858000"/>
              <a:gd name="connsiteX1" fmla="*/ 6934200 w 6934200"/>
              <a:gd name="connsiteY1" fmla="*/ 0 h 6858000"/>
              <a:gd name="connsiteX2" fmla="*/ 6934200 w 6934200"/>
              <a:gd name="connsiteY2" fmla="*/ 6858000 h 6858000"/>
              <a:gd name="connsiteX3" fmla="*/ 0 w 6934200"/>
              <a:gd name="connsiteY3" fmla="*/ 6858000 h 6858000"/>
              <a:gd name="connsiteX4" fmla="*/ 5283708 w 69342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6858000">
                <a:moveTo>
                  <a:pt x="5283708" y="0"/>
                </a:moveTo>
                <a:lnTo>
                  <a:pt x="6934200" y="0"/>
                </a:lnTo>
                <a:lnTo>
                  <a:pt x="6934200" y="6858000"/>
                </a:lnTo>
                <a:lnTo>
                  <a:pt x="0" y="6858000"/>
                </a:lnTo>
                <a:lnTo>
                  <a:pt x="5283708" y="0"/>
                </a:lnTo>
                <a:close/>
              </a:path>
            </a:pathLst>
          </a:custGeom>
          <a:gradFill>
            <a:gsLst>
              <a:gs pos="0">
                <a:schemeClr val="bg2"/>
              </a:gs>
              <a:gs pos="31000">
                <a:schemeClr val="accent1"/>
              </a:gs>
              <a:gs pos="62000">
                <a:schemeClr val="accent4"/>
              </a:gs>
              <a:gs pos="91000">
                <a:schemeClr val="accent2"/>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6" name="Graphic 25">
            <a:extLst>
              <a:ext uri="{FF2B5EF4-FFF2-40B4-BE49-F238E27FC236}">
                <a16:creationId xmlns:a16="http://schemas.microsoft.com/office/drawing/2014/main" id="{2778A6D7-F2F6-8D4A-A509-3B297839DDC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4810857" y="-88893"/>
            <a:ext cx="5956981" cy="7346943"/>
          </a:xfrm>
          <a:custGeom>
            <a:avLst/>
            <a:gdLst>
              <a:gd name="connsiteX0" fmla="*/ 0 w 5956981"/>
              <a:gd name="connsiteY0" fmla="*/ 0 h 7346943"/>
              <a:gd name="connsiteX1" fmla="*/ 4446562 w 5956981"/>
              <a:gd name="connsiteY1" fmla="*/ 0 h 7346943"/>
              <a:gd name="connsiteX2" fmla="*/ 4446562 w 5956981"/>
              <a:gd name="connsiteY2" fmla="*/ 88893 h 7346943"/>
              <a:gd name="connsiteX3" fmla="*/ 5956981 w 5956981"/>
              <a:gd name="connsiteY3" fmla="*/ 88893 h 7346943"/>
              <a:gd name="connsiteX4" fmla="*/ 5956981 w 5956981"/>
              <a:gd name="connsiteY4" fmla="*/ 7346943 h 7346943"/>
              <a:gd name="connsiteX5" fmla="*/ 2162973 w 5956981"/>
              <a:gd name="connsiteY5" fmla="*/ 7346943 h 7346943"/>
              <a:gd name="connsiteX6" fmla="*/ 2162973 w 5956981"/>
              <a:gd name="connsiteY6" fmla="*/ 6946893 h 7346943"/>
              <a:gd name="connsiteX7" fmla="*/ 0 w 5956981"/>
              <a:gd name="connsiteY7" fmla="*/ 6946893 h 734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6981" h="7346943">
                <a:moveTo>
                  <a:pt x="0" y="0"/>
                </a:moveTo>
                <a:lnTo>
                  <a:pt x="4446562" y="0"/>
                </a:lnTo>
                <a:lnTo>
                  <a:pt x="4446562" y="88893"/>
                </a:lnTo>
                <a:lnTo>
                  <a:pt x="5956981" y="88893"/>
                </a:lnTo>
                <a:lnTo>
                  <a:pt x="5956981" y="7346943"/>
                </a:lnTo>
                <a:lnTo>
                  <a:pt x="2162973" y="7346943"/>
                </a:lnTo>
                <a:lnTo>
                  <a:pt x="2162973" y="6946893"/>
                </a:lnTo>
                <a:lnTo>
                  <a:pt x="0" y="6946893"/>
                </a:lnTo>
                <a:close/>
              </a:path>
            </a:pathLst>
          </a:custGeom>
        </p:spPr>
      </p:pic>
      <p:pic>
        <p:nvPicPr>
          <p:cNvPr id="22" name="Graphic 21">
            <a:extLst>
              <a:ext uri="{FF2B5EF4-FFF2-40B4-BE49-F238E27FC236}">
                <a16:creationId xmlns:a16="http://schemas.microsoft.com/office/drawing/2014/main" id="{A5ED2693-D54F-7644-B8E2-5B942258944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a:fillRect/>
          </a:stretch>
        </p:blipFill>
        <p:spPr>
          <a:xfrm>
            <a:off x="4645757" y="-139693"/>
            <a:ext cx="5956981" cy="7346943"/>
          </a:xfrm>
          <a:custGeom>
            <a:avLst/>
            <a:gdLst>
              <a:gd name="connsiteX0" fmla="*/ 0 w 5956981"/>
              <a:gd name="connsiteY0" fmla="*/ 0 h 7346943"/>
              <a:gd name="connsiteX1" fmla="*/ 3294006 w 5956981"/>
              <a:gd name="connsiteY1" fmla="*/ 0 h 7346943"/>
              <a:gd name="connsiteX2" fmla="*/ 3294006 w 5956981"/>
              <a:gd name="connsiteY2" fmla="*/ 139693 h 7346943"/>
              <a:gd name="connsiteX3" fmla="*/ 5956981 w 5956981"/>
              <a:gd name="connsiteY3" fmla="*/ 139693 h 7346943"/>
              <a:gd name="connsiteX4" fmla="*/ 5956981 w 5956981"/>
              <a:gd name="connsiteY4" fmla="*/ 7346943 h 7346943"/>
              <a:gd name="connsiteX5" fmla="*/ 1450243 w 5956981"/>
              <a:gd name="connsiteY5" fmla="*/ 7346943 h 7346943"/>
              <a:gd name="connsiteX6" fmla="*/ 1450243 w 5956981"/>
              <a:gd name="connsiteY6" fmla="*/ 6997693 h 7346943"/>
              <a:gd name="connsiteX7" fmla="*/ 0 w 5956981"/>
              <a:gd name="connsiteY7" fmla="*/ 6997693 h 734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6981" h="7346943">
                <a:moveTo>
                  <a:pt x="0" y="0"/>
                </a:moveTo>
                <a:lnTo>
                  <a:pt x="3294006" y="0"/>
                </a:lnTo>
                <a:lnTo>
                  <a:pt x="3294006" y="139693"/>
                </a:lnTo>
                <a:lnTo>
                  <a:pt x="5956981" y="139693"/>
                </a:lnTo>
                <a:lnTo>
                  <a:pt x="5956981" y="7346943"/>
                </a:lnTo>
                <a:lnTo>
                  <a:pt x="1450243" y="7346943"/>
                </a:lnTo>
                <a:lnTo>
                  <a:pt x="1450243" y="6997693"/>
                </a:lnTo>
                <a:lnTo>
                  <a:pt x="0" y="6997693"/>
                </a:lnTo>
                <a:close/>
              </a:path>
            </a:pathLst>
          </a:custGeom>
        </p:spPr>
      </p:pic>
      <p:sp>
        <p:nvSpPr>
          <p:cNvPr id="35" name="Title 1">
            <a:extLst>
              <a:ext uri="{FF2B5EF4-FFF2-40B4-BE49-F238E27FC236}">
                <a16:creationId xmlns:a16="http://schemas.microsoft.com/office/drawing/2014/main" id="{B93F69C3-D246-874D-AF9D-87697F11A3C2}"/>
              </a:ext>
            </a:extLst>
          </p:cNvPr>
          <p:cNvSpPr>
            <a:spLocks noGrp="1"/>
          </p:cNvSpPr>
          <p:nvPr>
            <p:ph type="ctrTitle" hasCustomPrompt="1"/>
          </p:nvPr>
        </p:nvSpPr>
        <p:spPr>
          <a:xfrm>
            <a:off x="714262" y="631332"/>
            <a:ext cx="7705837" cy="3256767"/>
          </a:xfrm>
        </p:spPr>
        <p:txBody>
          <a:bodyPr anchor="b">
            <a:normAutofit/>
          </a:bodyPr>
          <a:lstStyle>
            <a:lvl1pPr algn="l">
              <a:defRPr sz="6000">
                <a:solidFill>
                  <a:schemeClr val="tx1"/>
                </a:solidFill>
              </a:defRPr>
            </a:lvl1pPr>
          </a:lstStyle>
          <a:p>
            <a:r>
              <a:rPr lang="en-GB" dirty="0"/>
              <a:t>Click to edit </a:t>
            </a:r>
            <a:br>
              <a:rPr lang="en-GB" dirty="0"/>
            </a:br>
            <a:r>
              <a:rPr lang="en-GB" dirty="0"/>
              <a:t>Master title style</a:t>
            </a:r>
            <a:endParaRPr lang="en-BE" dirty="0"/>
          </a:p>
        </p:txBody>
      </p:sp>
      <p:sp>
        <p:nvSpPr>
          <p:cNvPr id="36" name="Subtitle 2">
            <a:extLst>
              <a:ext uri="{FF2B5EF4-FFF2-40B4-BE49-F238E27FC236}">
                <a16:creationId xmlns:a16="http://schemas.microsoft.com/office/drawing/2014/main" id="{ADF1B6F2-D3A3-6846-9A11-479938D51840}"/>
              </a:ext>
            </a:extLst>
          </p:cNvPr>
          <p:cNvSpPr>
            <a:spLocks noGrp="1"/>
          </p:cNvSpPr>
          <p:nvPr>
            <p:ph type="subTitle" idx="1"/>
          </p:nvPr>
        </p:nvSpPr>
        <p:spPr>
          <a:xfrm>
            <a:off x="714263" y="4186767"/>
            <a:ext cx="5662438" cy="1655762"/>
          </a:xfrm>
        </p:spPr>
        <p:txBody>
          <a:bodyPr/>
          <a:lstStyle>
            <a:lvl1pPr marL="0" indent="0" algn="l">
              <a:buFont typeface="Arial" panose="020B0604020202020204" pitchFamily="34"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cxnSp>
        <p:nvCxnSpPr>
          <p:cNvPr id="12" name="Straight Connector 11">
            <a:extLst>
              <a:ext uri="{FF2B5EF4-FFF2-40B4-BE49-F238E27FC236}">
                <a16:creationId xmlns:a16="http://schemas.microsoft.com/office/drawing/2014/main" id="{138960CF-9BF4-CF40-9139-A16791616FC4}"/>
              </a:ext>
            </a:extLst>
          </p:cNvPr>
          <p:cNvCxnSpPr/>
          <p:nvPr userDrawn="1"/>
        </p:nvCxnSpPr>
        <p:spPr>
          <a:xfrm>
            <a:off x="714263" y="4037570"/>
            <a:ext cx="1729465" cy="0"/>
          </a:xfrm>
          <a:prstGeom prst="line">
            <a:avLst/>
          </a:prstGeom>
          <a:ln w="38100" cap="rnd">
            <a:gradFill>
              <a:gsLst>
                <a:gs pos="0">
                  <a:schemeClr val="bg2"/>
                </a:gs>
                <a:gs pos="34000">
                  <a:schemeClr val="accent1"/>
                </a:gs>
                <a:gs pos="70000">
                  <a:schemeClr val="accent4"/>
                </a:gs>
                <a:gs pos="100000">
                  <a:schemeClr val="accent2"/>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4069E0D3-72E4-0541-AD58-98D84F7AD41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24900" y="4751295"/>
            <a:ext cx="3032884" cy="1550520"/>
          </a:xfrm>
          <a:prstGeom prst="rect">
            <a:avLst/>
          </a:prstGeom>
        </p:spPr>
      </p:pic>
    </p:spTree>
    <p:extLst>
      <p:ext uri="{BB962C8B-B14F-4D97-AF65-F5344CB8AC3E}">
        <p14:creationId xmlns:p14="http://schemas.microsoft.com/office/powerpoint/2010/main" val="27073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Dark">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933085-9696-AA42-A9D9-953021AEAF9A}"/>
              </a:ext>
            </a:extLst>
          </p:cNvPr>
          <p:cNvSpPr/>
          <p:nvPr userDrawn="1"/>
        </p:nvSpPr>
        <p:spPr>
          <a:xfrm>
            <a:off x="5257800" y="0"/>
            <a:ext cx="6934200" cy="6858000"/>
          </a:xfrm>
          <a:custGeom>
            <a:avLst/>
            <a:gdLst>
              <a:gd name="connsiteX0" fmla="*/ 0 w 6934200"/>
              <a:gd name="connsiteY0" fmla="*/ 0 h 6858000"/>
              <a:gd name="connsiteX1" fmla="*/ 6934200 w 6934200"/>
              <a:gd name="connsiteY1" fmla="*/ 0 h 6858000"/>
              <a:gd name="connsiteX2" fmla="*/ 6934200 w 6934200"/>
              <a:gd name="connsiteY2" fmla="*/ 6858000 h 6858000"/>
              <a:gd name="connsiteX3" fmla="*/ 0 w 6934200"/>
              <a:gd name="connsiteY3" fmla="*/ 6858000 h 6858000"/>
              <a:gd name="connsiteX4" fmla="*/ 0 w 6934200"/>
              <a:gd name="connsiteY4" fmla="*/ 0 h 6858000"/>
              <a:gd name="connsiteX0" fmla="*/ 5092700 w 6934200"/>
              <a:gd name="connsiteY0" fmla="*/ 0 h 6858000"/>
              <a:gd name="connsiteX1" fmla="*/ 6934200 w 6934200"/>
              <a:gd name="connsiteY1" fmla="*/ 0 h 6858000"/>
              <a:gd name="connsiteX2" fmla="*/ 6934200 w 6934200"/>
              <a:gd name="connsiteY2" fmla="*/ 6858000 h 6858000"/>
              <a:gd name="connsiteX3" fmla="*/ 0 w 6934200"/>
              <a:gd name="connsiteY3" fmla="*/ 6858000 h 6858000"/>
              <a:gd name="connsiteX4" fmla="*/ 5092700 w 69342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6858000">
                <a:moveTo>
                  <a:pt x="5092700" y="0"/>
                </a:moveTo>
                <a:lnTo>
                  <a:pt x="6934200" y="0"/>
                </a:lnTo>
                <a:lnTo>
                  <a:pt x="6934200" y="6858000"/>
                </a:lnTo>
                <a:lnTo>
                  <a:pt x="0" y="6858000"/>
                </a:lnTo>
                <a:lnTo>
                  <a:pt x="5092700" y="0"/>
                </a:lnTo>
                <a:close/>
              </a:path>
            </a:pathLst>
          </a:custGeom>
          <a:gradFill>
            <a:gsLst>
              <a:gs pos="0">
                <a:schemeClr val="bg2"/>
              </a:gs>
              <a:gs pos="31000">
                <a:schemeClr val="accent1"/>
              </a:gs>
              <a:gs pos="62000">
                <a:schemeClr val="accent4"/>
              </a:gs>
              <a:gs pos="91000">
                <a:schemeClr val="accent2"/>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5" name="Graphic 14">
            <a:extLst>
              <a:ext uri="{FF2B5EF4-FFF2-40B4-BE49-F238E27FC236}">
                <a16:creationId xmlns:a16="http://schemas.microsoft.com/office/drawing/2014/main" id="{4069E0D3-72E4-0541-AD58-98D84F7AD4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24900" y="4751295"/>
            <a:ext cx="3032884" cy="1550520"/>
          </a:xfrm>
          <a:prstGeom prst="rect">
            <a:avLst/>
          </a:prstGeom>
        </p:spPr>
      </p:pic>
      <p:pic>
        <p:nvPicPr>
          <p:cNvPr id="9" name="Graphic 8">
            <a:extLst>
              <a:ext uri="{FF2B5EF4-FFF2-40B4-BE49-F238E27FC236}">
                <a16:creationId xmlns:a16="http://schemas.microsoft.com/office/drawing/2014/main" id="{0C70CC8A-CD2D-BB4A-9A01-2F292F3BD9E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a:fillRect/>
          </a:stretch>
        </p:blipFill>
        <p:spPr>
          <a:xfrm>
            <a:off x="4810857" y="-88893"/>
            <a:ext cx="5956981" cy="7346943"/>
          </a:xfrm>
          <a:custGeom>
            <a:avLst/>
            <a:gdLst>
              <a:gd name="connsiteX0" fmla="*/ 0 w 5956981"/>
              <a:gd name="connsiteY0" fmla="*/ 0 h 7346943"/>
              <a:gd name="connsiteX1" fmla="*/ 4446562 w 5956981"/>
              <a:gd name="connsiteY1" fmla="*/ 0 h 7346943"/>
              <a:gd name="connsiteX2" fmla="*/ 4446562 w 5956981"/>
              <a:gd name="connsiteY2" fmla="*/ 88893 h 7346943"/>
              <a:gd name="connsiteX3" fmla="*/ 5956981 w 5956981"/>
              <a:gd name="connsiteY3" fmla="*/ 88893 h 7346943"/>
              <a:gd name="connsiteX4" fmla="*/ 5956981 w 5956981"/>
              <a:gd name="connsiteY4" fmla="*/ 7346943 h 7346943"/>
              <a:gd name="connsiteX5" fmla="*/ 2162973 w 5956981"/>
              <a:gd name="connsiteY5" fmla="*/ 7346943 h 7346943"/>
              <a:gd name="connsiteX6" fmla="*/ 2162973 w 5956981"/>
              <a:gd name="connsiteY6" fmla="*/ 6946893 h 7346943"/>
              <a:gd name="connsiteX7" fmla="*/ 0 w 5956981"/>
              <a:gd name="connsiteY7" fmla="*/ 6946893 h 734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6981" h="7346943">
                <a:moveTo>
                  <a:pt x="0" y="0"/>
                </a:moveTo>
                <a:lnTo>
                  <a:pt x="4446562" y="0"/>
                </a:lnTo>
                <a:lnTo>
                  <a:pt x="4446562" y="88893"/>
                </a:lnTo>
                <a:lnTo>
                  <a:pt x="5956981" y="88893"/>
                </a:lnTo>
                <a:lnTo>
                  <a:pt x="5956981" y="7346943"/>
                </a:lnTo>
                <a:lnTo>
                  <a:pt x="2162973" y="7346943"/>
                </a:lnTo>
                <a:lnTo>
                  <a:pt x="2162973" y="6946893"/>
                </a:lnTo>
                <a:lnTo>
                  <a:pt x="0" y="6946893"/>
                </a:lnTo>
                <a:close/>
              </a:path>
            </a:pathLst>
          </a:custGeom>
        </p:spPr>
      </p:pic>
      <p:pic>
        <p:nvPicPr>
          <p:cNvPr id="10" name="Graphic 9">
            <a:extLst>
              <a:ext uri="{FF2B5EF4-FFF2-40B4-BE49-F238E27FC236}">
                <a16:creationId xmlns:a16="http://schemas.microsoft.com/office/drawing/2014/main" id="{DE2904BF-CEDF-C14E-903D-8C54ABE59D5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a:fillRect/>
          </a:stretch>
        </p:blipFill>
        <p:spPr>
          <a:xfrm>
            <a:off x="4645757" y="-139693"/>
            <a:ext cx="5956981" cy="7346943"/>
          </a:xfrm>
          <a:custGeom>
            <a:avLst/>
            <a:gdLst>
              <a:gd name="connsiteX0" fmla="*/ 0 w 5956981"/>
              <a:gd name="connsiteY0" fmla="*/ 0 h 7346943"/>
              <a:gd name="connsiteX1" fmla="*/ 3294006 w 5956981"/>
              <a:gd name="connsiteY1" fmla="*/ 0 h 7346943"/>
              <a:gd name="connsiteX2" fmla="*/ 3294006 w 5956981"/>
              <a:gd name="connsiteY2" fmla="*/ 139693 h 7346943"/>
              <a:gd name="connsiteX3" fmla="*/ 5956981 w 5956981"/>
              <a:gd name="connsiteY3" fmla="*/ 139693 h 7346943"/>
              <a:gd name="connsiteX4" fmla="*/ 5956981 w 5956981"/>
              <a:gd name="connsiteY4" fmla="*/ 7346943 h 7346943"/>
              <a:gd name="connsiteX5" fmla="*/ 1450243 w 5956981"/>
              <a:gd name="connsiteY5" fmla="*/ 7346943 h 7346943"/>
              <a:gd name="connsiteX6" fmla="*/ 1450243 w 5956981"/>
              <a:gd name="connsiteY6" fmla="*/ 6997693 h 7346943"/>
              <a:gd name="connsiteX7" fmla="*/ 0 w 5956981"/>
              <a:gd name="connsiteY7" fmla="*/ 6997693 h 734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6981" h="7346943">
                <a:moveTo>
                  <a:pt x="0" y="0"/>
                </a:moveTo>
                <a:lnTo>
                  <a:pt x="3294006" y="0"/>
                </a:lnTo>
                <a:lnTo>
                  <a:pt x="3294006" y="139693"/>
                </a:lnTo>
                <a:lnTo>
                  <a:pt x="5956981" y="139693"/>
                </a:lnTo>
                <a:lnTo>
                  <a:pt x="5956981" y="7346943"/>
                </a:lnTo>
                <a:lnTo>
                  <a:pt x="1450243" y="7346943"/>
                </a:lnTo>
                <a:lnTo>
                  <a:pt x="1450243" y="6997693"/>
                </a:lnTo>
                <a:lnTo>
                  <a:pt x="0" y="6997693"/>
                </a:lnTo>
                <a:close/>
              </a:path>
            </a:pathLst>
          </a:custGeom>
        </p:spPr>
      </p:pic>
      <p:sp>
        <p:nvSpPr>
          <p:cNvPr id="35" name="Title 1">
            <a:extLst>
              <a:ext uri="{FF2B5EF4-FFF2-40B4-BE49-F238E27FC236}">
                <a16:creationId xmlns:a16="http://schemas.microsoft.com/office/drawing/2014/main" id="{B93F69C3-D246-874D-AF9D-87697F11A3C2}"/>
              </a:ext>
            </a:extLst>
          </p:cNvPr>
          <p:cNvSpPr>
            <a:spLocks noGrp="1"/>
          </p:cNvSpPr>
          <p:nvPr>
            <p:ph type="ctrTitle" hasCustomPrompt="1"/>
          </p:nvPr>
        </p:nvSpPr>
        <p:spPr>
          <a:xfrm>
            <a:off x="714262" y="631332"/>
            <a:ext cx="7705837" cy="3256767"/>
          </a:xfrm>
        </p:spPr>
        <p:txBody>
          <a:bodyPr anchor="b">
            <a:normAutofit/>
          </a:bodyPr>
          <a:lstStyle>
            <a:lvl1pPr algn="l">
              <a:defRPr sz="6000">
                <a:solidFill>
                  <a:schemeClr val="accent1"/>
                </a:solidFill>
              </a:defRPr>
            </a:lvl1pPr>
          </a:lstStyle>
          <a:p>
            <a:r>
              <a:rPr lang="en-GB" dirty="0"/>
              <a:t>Click to edit </a:t>
            </a:r>
            <a:br>
              <a:rPr lang="en-GB" dirty="0"/>
            </a:br>
            <a:r>
              <a:rPr lang="en-GB" dirty="0"/>
              <a:t>Master title style</a:t>
            </a:r>
            <a:endParaRPr lang="en-BE" dirty="0"/>
          </a:p>
        </p:txBody>
      </p:sp>
      <p:sp>
        <p:nvSpPr>
          <p:cNvPr id="36" name="Subtitle 2">
            <a:extLst>
              <a:ext uri="{FF2B5EF4-FFF2-40B4-BE49-F238E27FC236}">
                <a16:creationId xmlns:a16="http://schemas.microsoft.com/office/drawing/2014/main" id="{ADF1B6F2-D3A3-6846-9A11-479938D51840}"/>
              </a:ext>
            </a:extLst>
          </p:cNvPr>
          <p:cNvSpPr>
            <a:spLocks noGrp="1"/>
          </p:cNvSpPr>
          <p:nvPr>
            <p:ph type="subTitle" idx="1"/>
          </p:nvPr>
        </p:nvSpPr>
        <p:spPr>
          <a:xfrm>
            <a:off x="714263" y="4199467"/>
            <a:ext cx="5662438" cy="1655762"/>
          </a:xfrm>
        </p:spPr>
        <p:txBody>
          <a:bodyPr/>
          <a:lstStyle>
            <a:lvl1pPr marL="0" indent="0" algn="l">
              <a:buFont typeface="Arial" panose="020B0604020202020204" pitchFamily="34"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cxnSp>
        <p:nvCxnSpPr>
          <p:cNvPr id="12" name="Straight Connector 11">
            <a:extLst>
              <a:ext uri="{FF2B5EF4-FFF2-40B4-BE49-F238E27FC236}">
                <a16:creationId xmlns:a16="http://schemas.microsoft.com/office/drawing/2014/main" id="{138960CF-9BF4-CF40-9139-A16791616FC4}"/>
              </a:ext>
            </a:extLst>
          </p:cNvPr>
          <p:cNvCxnSpPr/>
          <p:nvPr userDrawn="1"/>
        </p:nvCxnSpPr>
        <p:spPr>
          <a:xfrm>
            <a:off x="714263" y="4037570"/>
            <a:ext cx="1729465" cy="0"/>
          </a:xfrm>
          <a:prstGeom prst="line">
            <a:avLst/>
          </a:prstGeom>
          <a:ln w="38100" cap="rnd">
            <a:gradFill>
              <a:gsLst>
                <a:gs pos="0">
                  <a:schemeClr val="bg2"/>
                </a:gs>
                <a:gs pos="34000">
                  <a:schemeClr val="accent1"/>
                </a:gs>
                <a:gs pos="70000">
                  <a:schemeClr val="accent4"/>
                </a:gs>
                <a:gs pos="100000">
                  <a:schemeClr val="accent2"/>
                </a:gs>
              </a:gsLst>
              <a:lin ang="0" scaled="0"/>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010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alpha val="50000"/>
          </a:schemeClr>
        </a:solidFill>
        <a:effectLst/>
      </p:bgPr>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98B7687B-49B0-5D49-B95A-1CACE21DC24B}"/>
              </a:ext>
            </a:extLst>
          </p:cNvPr>
          <p:cNvSpPr/>
          <p:nvPr userDrawn="1"/>
        </p:nvSpPr>
        <p:spPr>
          <a:xfrm>
            <a:off x="0" y="1"/>
            <a:ext cx="12192000" cy="6870687"/>
          </a:xfrm>
          <a:custGeom>
            <a:avLst/>
            <a:gdLst>
              <a:gd name="connsiteX0" fmla="*/ 4246177 w 12192000"/>
              <a:gd name="connsiteY0" fmla="*/ 0 h 6870687"/>
              <a:gd name="connsiteX1" fmla="*/ 12192000 w 12192000"/>
              <a:gd name="connsiteY1" fmla="*/ 0 h 6870687"/>
              <a:gd name="connsiteX2" fmla="*/ 12192000 w 12192000"/>
              <a:gd name="connsiteY2" fmla="*/ 6858000 h 6870687"/>
              <a:gd name="connsiteX3" fmla="*/ 0 w 12192000"/>
              <a:gd name="connsiteY3" fmla="*/ 6870687 h 6870687"/>
              <a:gd name="connsiteX4" fmla="*/ 0 w 12192000"/>
              <a:gd name="connsiteY4" fmla="*/ 3939659 h 6870687"/>
              <a:gd name="connsiteX5" fmla="*/ 58923 w 12192000"/>
              <a:gd name="connsiteY5" fmla="*/ 3811631 h 6870687"/>
              <a:gd name="connsiteX6" fmla="*/ 152399 w 12192000"/>
              <a:gd name="connsiteY6" fmla="*/ 3644900 h 687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70687">
                <a:moveTo>
                  <a:pt x="4246177" y="0"/>
                </a:moveTo>
                <a:lnTo>
                  <a:pt x="12192000" y="0"/>
                </a:lnTo>
                <a:lnTo>
                  <a:pt x="12192000" y="6858000"/>
                </a:lnTo>
                <a:lnTo>
                  <a:pt x="0" y="6870687"/>
                </a:lnTo>
                <a:lnTo>
                  <a:pt x="0" y="3939659"/>
                </a:lnTo>
                <a:lnTo>
                  <a:pt x="58923" y="3811631"/>
                </a:lnTo>
                <a:cubicBezTo>
                  <a:pt x="88420" y="3753512"/>
                  <a:pt x="119591" y="3697817"/>
                  <a:pt x="152399" y="3644900"/>
                </a:cubicBezTo>
                <a:close/>
              </a:path>
            </a:pathLst>
          </a:custGeom>
          <a:gradFill>
            <a:gsLst>
              <a:gs pos="9000">
                <a:schemeClr val="bg2"/>
              </a:gs>
              <a:gs pos="39000">
                <a:schemeClr val="accent1"/>
              </a:gs>
              <a:gs pos="67000">
                <a:schemeClr val="accent4"/>
              </a:gs>
              <a:gs pos="91000">
                <a:schemeClr val="accent2"/>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pic>
        <p:nvPicPr>
          <p:cNvPr id="19" name="Graphic 18">
            <a:extLst>
              <a:ext uri="{FF2B5EF4-FFF2-40B4-BE49-F238E27FC236}">
                <a16:creationId xmlns:a16="http://schemas.microsoft.com/office/drawing/2014/main" id="{6CFB81CA-BA86-5245-BCEB-D192020FB73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rot="1161243">
            <a:off x="-934100" y="-1494718"/>
            <a:ext cx="5956981" cy="7346943"/>
          </a:xfrm>
          <a:custGeom>
            <a:avLst/>
            <a:gdLst>
              <a:gd name="connsiteX0" fmla="*/ 0 w 5956981"/>
              <a:gd name="connsiteY0" fmla="*/ 0 h 7346943"/>
              <a:gd name="connsiteX1" fmla="*/ 3638430 w 5956981"/>
              <a:gd name="connsiteY1" fmla="*/ 0 h 7346943"/>
              <a:gd name="connsiteX2" fmla="*/ 4008299 w 5956981"/>
              <a:gd name="connsiteY2" fmla="*/ 1020975 h 7346943"/>
              <a:gd name="connsiteX3" fmla="*/ 5956981 w 5956981"/>
              <a:gd name="connsiteY3" fmla="*/ 315024 h 7346943"/>
              <a:gd name="connsiteX4" fmla="*/ 5956981 w 5956981"/>
              <a:gd name="connsiteY4" fmla="*/ 7346943 h 7346943"/>
              <a:gd name="connsiteX5" fmla="*/ 2101972 w 5956981"/>
              <a:gd name="connsiteY5" fmla="*/ 7346943 h 7346943"/>
              <a:gd name="connsiteX6" fmla="*/ 499135 w 5956981"/>
              <a:gd name="connsiteY6" fmla="*/ 2783763 h 7346943"/>
              <a:gd name="connsiteX7" fmla="*/ 0 w 5956981"/>
              <a:gd name="connsiteY7" fmla="*/ 2959087 h 734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6981" h="7346943">
                <a:moveTo>
                  <a:pt x="0" y="0"/>
                </a:moveTo>
                <a:lnTo>
                  <a:pt x="3638430" y="0"/>
                </a:lnTo>
                <a:lnTo>
                  <a:pt x="4008299" y="1020975"/>
                </a:lnTo>
                <a:lnTo>
                  <a:pt x="5956981" y="315024"/>
                </a:lnTo>
                <a:lnTo>
                  <a:pt x="5956981" y="7346943"/>
                </a:lnTo>
                <a:lnTo>
                  <a:pt x="2101972" y="7346943"/>
                </a:lnTo>
                <a:lnTo>
                  <a:pt x="499135" y="2783763"/>
                </a:lnTo>
                <a:lnTo>
                  <a:pt x="0" y="2959087"/>
                </a:lnTo>
                <a:close/>
              </a:path>
            </a:pathLst>
          </a:custGeom>
        </p:spPr>
      </p:pic>
      <p:pic>
        <p:nvPicPr>
          <p:cNvPr id="14" name="Graphic 13">
            <a:extLst>
              <a:ext uri="{FF2B5EF4-FFF2-40B4-BE49-F238E27FC236}">
                <a16:creationId xmlns:a16="http://schemas.microsoft.com/office/drawing/2014/main" id="{CB1F3907-09F1-B149-935E-A0A8472B266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a:fillRect/>
          </a:stretch>
        </p:blipFill>
        <p:spPr>
          <a:xfrm rot="1194839">
            <a:off x="-1109244" y="-1581143"/>
            <a:ext cx="5956981" cy="7346943"/>
          </a:xfrm>
          <a:custGeom>
            <a:avLst/>
            <a:gdLst>
              <a:gd name="connsiteX0" fmla="*/ 0 w 5956981"/>
              <a:gd name="connsiteY0" fmla="*/ 0 h 7346943"/>
              <a:gd name="connsiteX1" fmla="*/ 2893792 w 5956981"/>
              <a:gd name="connsiteY1" fmla="*/ 0 h 7346943"/>
              <a:gd name="connsiteX2" fmla="*/ 2782131 w 5956981"/>
              <a:gd name="connsiteY2" fmla="*/ 40452 h 7346943"/>
              <a:gd name="connsiteX3" fmla="*/ 3255693 w 5956981"/>
              <a:gd name="connsiteY3" fmla="*/ 1347653 h 7346943"/>
              <a:gd name="connsiteX4" fmla="*/ 5956981 w 5956981"/>
              <a:gd name="connsiteY4" fmla="*/ 369055 h 7346943"/>
              <a:gd name="connsiteX5" fmla="*/ 5956981 w 5956981"/>
              <a:gd name="connsiteY5" fmla="*/ 7346943 h 7346943"/>
              <a:gd name="connsiteX6" fmla="*/ 2321156 w 5956981"/>
              <a:gd name="connsiteY6" fmla="*/ 7346943 h 7346943"/>
              <a:gd name="connsiteX7" fmla="*/ 1028916 w 5956981"/>
              <a:gd name="connsiteY7" fmla="*/ 3779888 h 7346943"/>
              <a:gd name="connsiteX8" fmla="*/ 0 w 5956981"/>
              <a:gd name="connsiteY8" fmla="*/ 4152634 h 734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6981" h="7346943">
                <a:moveTo>
                  <a:pt x="0" y="0"/>
                </a:moveTo>
                <a:lnTo>
                  <a:pt x="2893792" y="0"/>
                </a:lnTo>
                <a:lnTo>
                  <a:pt x="2782131" y="40452"/>
                </a:lnTo>
                <a:lnTo>
                  <a:pt x="3255693" y="1347653"/>
                </a:lnTo>
                <a:lnTo>
                  <a:pt x="5956981" y="369055"/>
                </a:lnTo>
                <a:lnTo>
                  <a:pt x="5956981" y="7346943"/>
                </a:lnTo>
                <a:lnTo>
                  <a:pt x="2321156" y="7346943"/>
                </a:lnTo>
                <a:lnTo>
                  <a:pt x="1028916" y="3779888"/>
                </a:lnTo>
                <a:lnTo>
                  <a:pt x="0" y="4152634"/>
                </a:lnTo>
                <a:close/>
              </a:path>
            </a:pathLst>
          </a:custGeom>
        </p:spPr>
      </p:pic>
      <p:sp>
        <p:nvSpPr>
          <p:cNvPr id="35" name="Title 1">
            <a:extLst>
              <a:ext uri="{FF2B5EF4-FFF2-40B4-BE49-F238E27FC236}">
                <a16:creationId xmlns:a16="http://schemas.microsoft.com/office/drawing/2014/main" id="{B93F69C3-D246-874D-AF9D-87697F11A3C2}"/>
              </a:ext>
            </a:extLst>
          </p:cNvPr>
          <p:cNvSpPr>
            <a:spLocks noGrp="1"/>
          </p:cNvSpPr>
          <p:nvPr>
            <p:ph type="ctrTitle" hasCustomPrompt="1"/>
          </p:nvPr>
        </p:nvSpPr>
        <p:spPr>
          <a:xfrm>
            <a:off x="2844800" y="3657600"/>
            <a:ext cx="8406489" cy="2826846"/>
          </a:xfrm>
        </p:spPr>
        <p:txBody>
          <a:bodyPr anchor="t">
            <a:normAutofit/>
          </a:bodyPr>
          <a:lstStyle>
            <a:lvl1pPr algn="r">
              <a:defRPr sz="6000">
                <a:solidFill>
                  <a:schemeClr val="bg1"/>
                </a:solidFill>
              </a:defRPr>
            </a:lvl1pPr>
          </a:lstStyle>
          <a:p>
            <a:r>
              <a:rPr lang="en-GB" dirty="0"/>
              <a:t>Click to edit </a:t>
            </a:r>
            <a:br>
              <a:rPr lang="en-GB" dirty="0"/>
            </a:br>
            <a:r>
              <a:rPr lang="en-GB" dirty="0"/>
              <a:t>Master title style</a:t>
            </a:r>
            <a:endParaRPr lang="en-BE" dirty="0"/>
          </a:p>
        </p:txBody>
      </p:sp>
      <p:sp>
        <p:nvSpPr>
          <p:cNvPr id="36" name="Subtitle 2">
            <a:extLst>
              <a:ext uri="{FF2B5EF4-FFF2-40B4-BE49-F238E27FC236}">
                <a16:creationId xmlns:a16="http://schemas.microsoft.com/office/drawing/2014/main" id="{ADF1B6F2-D3A3-6846-9A11-479938D51840}"/>
              </a:ext>
            </a:extLst>
          </p:cNvPr>
          <p:cNvSpPr>
            <a:spLocks noGrp="1"/>
          </p:cNvSpPr>
          <p:nvPr>
            <p:ph type="subTitle" idx="1"/>
          </p:nvPr>
        </p:nvSpPr>
        <p:spPr>
          <a:xfrm>
            <a:off x="5588851" y="1601788"/>
            <a:ext cx="5662438" cy="1655762"/>
          </a:xfrm>
        </p:spPr>
        <p:txBody>
          <a:bodyPr anchor="b"/>
          <a:lstStyle>
            <a:lvl1pPr marL="0" indent="0" algn="r">
              <a:buFont typeface="Arial" panose="020B0604020202020204" pitchFamily="34"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cxnSp>
        <p:nvCxnSpPr>
          <p:cNvPr id="12" name="Straight Connector 11">
            <a:extLst>
              <a:ext uri="{FF2B5EF4-FFF2-40B4-BE49-F238E27FC236}">
                <a16:creationId xmlns:a16="http://schemas.microsoft.com/office/drawing/2014/main" id="{138960CF-9BF4-CF40-9139-A16791616FC4}"/>
              </a:ext>
            </a:extLst>
          </p:cNvPr>
          <p:cNvCxnSpPr>
            <a:cxnSpLocks/>
          </p:cNvCxnSpPr>
          <p:nvPr userDrawn="1"/>
        </p:nvCxnSpPr>
        <p:spPr>
          <a:xfrm>
            <a:off x="9521824" y="3466070"/>
            <a:ext cx="1729465" cy="0"/>
          </a:xfrm>
          <a:prstGeom prst="line">
            <a:avLst/>
          </a:prstGeom>
          <a:ln w="38100" cap="rnd">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F13DB92A-9C44-854D-84FF-5673105E047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0034" y="491632"/>
            <a:ext cx="2820318" cy="1441849"/>
          </a:xfrm>
          <a:prstGeom prst="rect">
            <a:avLst/>
          </a:prstGeom>
        </p:spPr>
      </p:pic>
    </p:spTree>
    <p:extLst>
      <p:ext uri="{BB962C8B-B14F-4D97-AF65-F5344CB8AC3E}">
        <p14:creationId xmlns:p14="http://schemas.microsoft.com/office/powerpoint/2010/main" val="4284145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4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583108-6646-1E42-9F32-42BFD2D3FBD9}"/>
              </a:ext>
            </a:extLst>
          </p:cNvPr>
          <p:cNvSpPr/>
          <p:nvPr userDrawn="1"/>
        </p:nvSpPr>
        <p:spPr>
          <a:xfrm>
            <a:off x="508000" y="482600"/>
            <a:ext cx="11137900" cy="5842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Title 1">
            <a:extLst>
              <a:ext uri="{FF2B5EF4-FFF2-40B4-BE49-F238E27FC236}">
                <a16:creationId xmlns:a16="http://schemas.microsoft.com/office/drawing/2014/main" id="{B93F69C3-D246-874D-AF9D-87697F11A3C2}"/>
              </a:ext>
            </a:extLst>
          </p:cNvPr>
          <p:cNvSpPr>
            <a:spLocks noGrp="1"/>
          </p:cNvSpPr>
          <p:nvPr>
            <p:ph type="ctrTitle" hasCustomPrompt="1"/>
          </p:nvPr>
        </p:nvSpPr>
        <p:spPr>
          <a:xfrm>
            <a:off x="1524000" y="936650"/>
            <a:ext cx="9144000" cy="2628358"/>
          </a:xfrm>
        </p:spPr>
        <p:txBody>
          <a:bodyPr anchor="b"/>
          <a:lstStyle>
            <a:lvl1pPr algn="ctr">
              <a:defRPr sz="6600">
                <a:solidFill>
                  <a:schemeClr val="tx1"/>
                </a:solidFill>
              </a:defRPr>
            </a:lvl1pPr>
          </a:lstStyle>
          <a:p>
            <a:r>
              <a:rPr lang="en-GB" dirty="0"/>
              <a:t>Click to edit </a:t>
            </a:r>
            <a:br>
              <a:rPr lang="en-GB" dirty="0"/>
            </a:br>
            <a:r>
              <a:rPr lang="en-GB" dirty="0"/>
              <a:t>Master title style</a:t>
            </a:r>
            <a:endParaRPr lang="en-BE" dirty="0"/>
          </a:p>
        </p:txBody>
      </p:sp>
      <p:sp>
        <p:nvSpPr>
          <p:cNvPr id="36" name="Subtitle 2">
            <a:extLst>
              <a:ext uri="{FF2B5EF4-FFF2-40B4-BE49-F238E27FC236}">
                <a16:creationId xmlns:a16="http://schemas.microsoft.com/office/drawing/2014/main" id="{ADF1B6F2-D3A3-6846-9A11-479938D51840}"/>
              </a:ext>
            </a:extLst>
          </p:cNvPr>
          <p:cNvSpPr>
            <a:spLocks noGrp="1"/>
          </p:cNvSpPr>
          <p:nvPr>
            <p:ph type="subTitle" idx="1"/>
          </p:nvPr>
        </p:nvSpPr>
        <p:spPr>
          <a:xfrm>
            <a:off x="1524000" y="3925134"/>
            <a:ext cx="9144000" cy="913557"/>
          </a:xfrm>
        </p:spPr>
        <p:txBody>
          <a:bodyPr/>
          <a:lstStyle>
            <a:lvl1pPr marL="0" indent="0" algn="ctr">
              <a:buFont typeface="Arial" panose="020B0604020202020204" pitchFamily="34"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cxnSp>
        <p:nvCxnSpPr>
          <p:cNvPr id="37" name="Straight Connector 36">
            <a:extLst>
              <a:ext uri="{FF2B5EF4-FFF2-40B4-BE49-F238E27FC236}">
                <a16:creationId xmlns:a16="http://schemas.microsoft.com/office/drawing/2014/main" id="{48D8EF46-CA0B-BE4F-BBE2-DAC7BACD1ACA}"/>
              </a:ext>
            </a:extLst>
          </p:cNvPr>
          <p:cNvCxnSpPr/>
          <p:nvPr userDrawn="1"/>
        </p:nvCxnSpPr>
        <p:spPr>
          <a:xfrm>
            <a:off x="5146318" y="3727478"/>
            <a:ext cx="1729465" cy="0"/>
          </a:xfrm>
          <a:prstGeom prst="line">
            <a:avLst/>
          </a:prstGeom>
          <a:ln w="38100" cap="rnd">
            <a:gradFill>
              <a:gsLst>
                <a:gs pos="0">
                  <a:schemeClr val="bg2"/>
                </a:gs>
                <a:gs pos="34000">
                  <a:schemeClr val="accent1"/>
                </a:gs>
                <a:gs pos="70000">
                  <a:schemeClr val="accent4"/>
                </a:gs>
                <a:gs pos="100000">
                  <a:schemeClr val="accent2"/>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54986925-8C6C-EC4C-B3CF-42B4794B38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32295" y="5036346"/>
            <a:ext cx="1977370" cy="1010903"/>
          </a:xfrm>
          <a:prstGeom prst="rect">
            <a:avLst/>
          </a:prstGeom>
        </p:spPr>
      </p:pic>
    </p:spTree>
    <p:extLst>
      <p:ext uri="{BB962C8B-B14F-4D97-AF65-F5344CB8AC3E}">
        <p14:creationId xmlns:p14="http://schemas.microsoft.com/office/powerpoint/2010/main" val="791098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4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583108-6646-1E42-9F32-42BFD2D3FBD9}"/>
              </a:ext>
            </a:extLst>
          </p:cNvPr>
          <p:cNvSpPr/>
          <p:nvPr userDrawn="1"/>
        </p:nvSpPr>
        <p:spPr>
          <a:xfrm>
            <a:off x="508000" y="482600"/>
            <a:ext cx="11137900" cy="5842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Title 1">
            <a:extLst>
              <a:ext uri="{FF2B5EF4-FFF2-40B4-BE49-F238E27FC236}">
                <a16:creationId xmlns:a16="http://schemas.microsoft.com/office/drawing/2014/main" id="{B93F69C3-D246-874D-AF9D-87697F11A3C2}"/>
              </a:ext>
            </a:extLst>
          </p:cNvPr>
          <p:cNvSpPr>
            <a:spLocks noGrp="1"/>
          </p:cNvSpPr>
          <p:nvPr>
            <p:ph type="ctrTitle" hasCustomPrompt="1"/>
          </p:nvPr>
        </p:nvSpPr>
        <p:spPr>
          <a:xfrm>
            <a:off x="1524000" y="936650"/>
            <a:ext cx="9144000" cy="2628358"/>
          </a:xfrm>
        </p:spPr>
        <p:txBody>
          <a:bodyPr anchor="b"/>
          <a:lstStyle>
            <a:lvl1pPr algn="ctr">
              <a:defRPr sz="6600">
                <a:solidFill>
                  <a:schemeClr val="bg1"/>
                </a:solidFill>
              </a:defRPr>
            </a:lvl1pPr>
          </a:lstStyle>
          <a:p>
            <a:r>
              <a:rPr lang="en-GB" dirty="0"/>
              <a:t>Click to edit </a:t>
            </a:r>
            <a:br>
              <a:rPr lang="en-GB" dirty="0"/>
            </a:br>
            <a:r>
              <a:rPr lang="en-GB" dirty="0"/>
              <a:t>Master title style</a:t>
            </a:r>
            <a:endParaRPr lang="en-BE" dirty="0"/>
          </a:p>
        </p:txBody>
      </p:sp>
      <p:sp>
        <p:nvSpPr>
          <p:cNvPr id="36" name="Subtitle 2">
            <a:extLst>
              <a:ext uri="{FF2B5EF4-FFF2-40B4-BE49-F238E27FC236}">
                <a16:creationId xmlns:a16="http://schemas.microsoft.com/office/drawing/2014/main" id="{ADF1B6F2-D3A3-6846-9A11-479938D51840}"/>
              </a:ext>
            </a:extLst>
          </p:cNvPr>
          <p:cNvSpPr>
            <a:spLocks noGrp="1"/>
          </p:cNvSpPr>
          <p:nvPr>
            <p:ph type="subTitle" idx="1"/>
          </p:nvPr>
        </p:nvSpPr>
        <p:spPr>
          <a:xfrm>
            <a:off x="1524000" y="3925134"/>
            <a:ext cx="9144000" cy="913557"/>
          </a:xfrm>
        </p:spPr>
        <p:txBody>
          <a:bodyPr/>
          <a:lstStyle>
            <a:lvl1pPr marL="0" indent="0" algn="ctr">
              <a:buFont typeface="Arial" panose="020B0604020202020204" pitchFamily="34"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dirty="0"/>
          </a:p>
        </p:txBody>
      </p:sp>
      <p:cxnSp>
        <p:nvCxnSpPr>
          <p:cNvPr id="37" name="Straight Connector 36">
            <a:extLst>
              <a:ext uri="{FF2B5EF4-FFF2-40B4-BE49-F238E27FC236}">
                <a16:creationId xmlns:a16="http://schemas.microsoft.com/office/drawing/2014/main" id="{48D8EF46-CA0B-BE4F-BBE2-DAC7BACD1ACA}"/>
              </a:ext>
            </a:extLst>
          </p:cNvPr>
          <p:cNvCxnSpPr/>
          <p:nvPr userDrawn="1"/>
        </p:nvCxnSpPr>
        <p:spPr>
          <a:xfrm>
            <a:off x="5146318" y="3727478"/>
            <a:ext cx="1729465" cy="0"/>
          </a:xfrm>
          <a:prstGeom prst="line">
            <a:avLst/>
          </a:prstGeom>
          <a:ln w="38100" cap="rnd">
            <a:gradFill>
              <a:gsLst>
                <a:gs pos="0">
                  <a:schemeClr val="bg2"/>
                </a:gs>
                <a:gs pos="34000">
                  <a:schemeClr val="accent1"/>
                </a:gs>
                <a:gs pos="70000">
                  <a:schemeClr val="accent4"/>
                </a:gs>
                <a:gs pos="100000">
                  <a:schemeClr val="accent2"/>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9DC88BD-F076-3342-847C-45C49D16744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32295" y="5036346"/>
            <a:ext cx="1977370" cy="1010903"/>
          </a:xfrm>
          <a:prstGeom prst="rect">
            <a:avLst/>
          </a:prstGeom>
        </p:spPr>
      </p:pic>
    </p:spTree>
    <p:extLst>
      <p:ext uri="{BB962C8B-B14F-4D97-AF65-F5344CB8AC3E}">
        <p14:creationId xmlns:p14="http://schemas.microsoft.com/office/powerpoint/2010/main" val="1640790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Content slide Light">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8DDA41C-FF79-0C40-8699-89C775861ED4}"/>
              </a:ext>
            </a:extLst>
          </p:cNvPr>
          <p:cNvSpPr>
            <a:spLocks noGrp="1"/>
          </p:cNvSpPr>
          <p:nvPr>
            <p:ph type="title"/>
          </p:nvPr>
        </p:nvSpPr>
        <p:spPr>
          <a:xfrm>
            <a:off x="497541" y="549984"/>
            <a:ext cx="10867145" cy="1255004"/>
          </a:xfrm>
        </p:spPr>
        <p:txBody>
          <a:bodyPr/>
          <a:lstStyle/>
          <a:p>
            <a:r>
              <a:rPr lang="en-US"/>
              <a:t>Click to edit Master title style</a:t>
            </a:r>
            <a:endParaRPr lang="en-BE"/>
          </a:p>
        </p:txBody>
      </p:sp>
      <p:sp>
        <p:nvSpPr>
          <p:cNvPr id="11" name="Slide Number Placeholder 10">
            <a:extLst>
              <a:ext uri="{FF2B5EF4-FFF2-40B4-BE49-F238E27FC236}">
                <a16:creationId xmlns:a16="http://schemas.microsoft.com/office/drawing/2014/main" id="{9EA2950F-D76C-ED43-86E5-2DD7CDB34CB5}"/>
              </a:ext>
            </a:extLst>
          </p:cNvPr>
          <p:cNvSpPr>
            <a:spLocks noGrp="1"/>
          </p:cNvSpPr>
          <p:nvPr>
            <p:ph type="sldNum" sz="quarter" idx="10"/>
          </p:nvPr>
        </p:nvSpPr>
        <p:spPr/>
        <p:txBody>
          <a:bodyPr/>
          <a:lstStyle/>
          <a:p>
            <a:fld id="{83E22DE3-96CE-6C42-B193-EEDF3AB8676E}" type="slidenum">
              <a:rPr lang="en-BE" smtClean="0"/>
              <a:pPr/>
              <a:t>‹#›</a:t>
            </a:fld>
            <a:endParaRPr lang="en-BE"/>
          </a:p>
        </p:txBody>
      </p:sp>
      <p:sp>
        <p:nvSpPr>
          <p:cNvPr id="3" name="Content Placeholder 2">
            <a:extLst>
              <a:ext uri="{FF2B5EF4-FFF2-40B4-BE49-F238E27FC236}">
                <a16:creationId xmlns:a16="http://schemas.microsoft.com/office/drawing/2014/main" id="{B33E83AE-975A-004A-93E9-8DAD0C88DEFB}"/>
              </a:ext>
            </a:extLst>
          </p:cNvPr>
          <p:cNvSpPr>
            <a:spLocks noGrp="1"/>
          </p:cNvSpPr>
          <p:nvPr>
            <p:ph sz="quarter" idx="12"/>
          </p:nvPr>
        </p:nvSpPr>
        <p:spPr>
          <a:xfrm>
            <a:off x="496888" y="2052638"/>
            <a:ext cx="10933112" cy="3878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spTree>
    <p:extLst>
      <p:ext uri="{BB962C8B-B14F-4D97-AF65-F5344CB8AC3E}">
        <p14:creationId xmlns:p14="http://schemas.microsoft.com/office/powerpoint/2010/main" val="58858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Content slide Dark">
    <p:bg>
      <p:bgPr>
        <a:solidFill>
          <a:schemeClr val="tx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8DDA41C-FF79-0C40-8699-89C775861ED4}"/>
              </a:ext>
            </a:extLst>
          </p:cNvPr>
          <p:cNvSpPr>
            <a:spLocks noGrp="1"/>
          </p:cNvSpPr>
          <p:nvPr>
            <p:ph type="title"/>
          </p:nvPr>
        </p:nvSpPr>
        <p:spPr>
          <a:xfrm>
            <a:off x="497541" y="549984"/>
            <a:ext cx="10930205" cy="1255004"/>
          </a:xfrm>
        </p:spPr>
        <p:txBody>
          <a:bodyPr/>
          <a:lstStyle>
            <a:lvl1pPr>
              <a:defRPr>
                <a:solidFill>
                  <a:schemeClr val="accent1"/>
                </a:solidFill>
              </a:defRPr>
            </a:lvl1pPr>
          </a:lstStyle>
          <a:p>
            <a:r>
              <a:rPr lang="en-US"/>
              <a:t>Click to edit Master title style</a:t>
            </a:r>
            <a:endParaRPr lang="en-BE" dirty="0"/>
          </a:p>
        </p:txBody>
      </p:sp>
      <p:sp>
        <p:nvSpPr>
          <p:cNvPr id="11" name="Slide Number Placeholder 10">
            <a:extLst>
              <a:ext uri="{FF2B5EF4-FFF2-40B4-BE49-F238E27FC236}">
                <a16:creationId xmlns:a16="http://schemas.microsoft.com/office/drawing/2014/main" id="{9EA2950F-D76C-ED43-86E5-2DD7CDB34CB5}"/>
              </a:ext>
            </a:extLst>
          </p:cNvPr>
          <p:cNvSpPr>
            <a:spLocks noGrp="1"/>
          </p:cNvSpPr>
          <p:nvPr>
            <p:ph type="sldNum" sz="quarter" idx="10"/>
          </p:nvPr>
        </p:nvSpPr>
        <p:spPr/>
        <p:txBody>
          <a:bodyPr/>
          <a:lstStyle>
            <a:lvl1pPr>
              <a:defRPr>
                <a:solidFill>
                  <a:schemeClr val="bg1"/>
                </a:solidFill>
              </a:defRPr>
            </a:lvl1pPr>
          </a:lstStyle>
          <a:p>
            <a:fld id="{83E22DE3-96CE-6C42-B193-EEDF3AB8676E}" type="slidenum">
              <a:rPr lang="en-BE" smtClean="0"/>
              <a:pPr/>
              <a:t>‹#›</a:t>
            </a:fld>
            <a:endParaRPr lang="en-BE" dirty="0"/>
          </a:p>
        </p:txBody>
      </p:sp>
      <p:pic>
        <p:nvPicPr>
          <p:cNvPr id="6" name="Graphic 5">
            <a:extLst>
              <a:ext uri="{FF2B5EF4-FFF2-40B4-BE49-F238E27FC236}">
                <a16:creationId xmlns:a16="http://schemas.microsoft.com/office/drawing/2014/main" id="{003DD1D3-B6AB-C244-A1E6-3F0DC47148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12871" y="6153813"/>
            <a:ext cx="824400" cy="421463"/>
          </a:xfrm>
          <a:prstGeom prst="rect">
            <a:avLst/>
          </a:prstGeom>
        </p:spPr>
      </p:pic>
      <p:sp>
        <p:nvSpPr>
          <p:cNvPr id="3" name="Content Placeholder 2">
            <a:extLst>
              <a:ext uri="{FF2B5EF4-FFF2-40B4-BE49-F238E27FC236}">
                <a16:creationId xmlns:a16="http://schemas.microsoft.com/office/drawing/2014/main" id="{DE482CA4-D9F7-BA4E-8D5C-896B751668AB}"/>
              </a:ext>
            </a:extLst>
          </p:cNvPr>
          <p:cNvSpPr>
            <a:spLocks noGrp="1"/>
          </p:cNvSpPr>
          <p:nvPr>
            <p:ph sz="quarter" idx="12"/>
          </p:nvPr>
        </p:nvSpPr>
        <p:spPr>
          <a:xfrm>
            <a:off x="496888" y="2052638"/>
            <a:ext cx="10931525" cy="38909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spTree>
    <p:extLst>
      <p:ext uri="{BB962C8B-B14F-4D97-AF65-F5344CB8AC3E}">
        <p14:creationId xmlns:p14="http://schemas.microsoft.com/office/powerpoint/2010/main" val="571868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52B32-BACB-7648-A16F-91C9F1C1A459}"/>
              </a:ext>
            </a:extLst>
          </p:cNvPr>
          <p:cNvSpPr>
            <a:spLocks noGrp="1"/>
          </p:cNvSpPr>
          <p:nvPr>
            <p:ph type="title"/>
          </p:nvPr>
        </p:nvSpPr>
        <p:spPr>
          <a:xfrm>
            <a:off x="497541" y="549984"/>
            <a:ext cx="10867145" cy="1255004"/>
          </a:xfrm>
          <a:prstGeom prst="rect">
            <a:avLst/>
          </a:prstGeom>
        </p:spPr>
        <p:txBody>
          <a:bodyPr vert="horz" lIns="0" tIns="0" rIns="0" bIns="0" rtlCol="0" anchor="t">
            <a:noAutofit/>
          </a:bodyPr>
          <a:lstStyle/>
          <a:p>
            <a:r>
              <a:rPr lang="en-GB" dirty="0"/>
              <a:t>Click to edit Mast</a:t>
            </a:r>
            <a:br>
              <a:rPr lang="en-GB" dirty="0"/>
            </a:br>
            <a:r>
              <a:rPr lang="en-GB" dirty="0"/>
              <a:t>er title style</a:t>
            </a:r>
            <a:endParaRPr lang="en-BE" dirty="0"/>
          </a:p>
        </p:txBody>
      </p:sp>
      <p:sp>
        <p:nvSpPr>
          <p:cNvPr id="3" name="Text Placeholder 2">
            <a:extLst>
              <a:ext uri="{FF2B5EF4-FFF2-40B4-BE49-F238E27FC236}">
                <a16:creationId xmlns:a16="http://schemas.microsoft.com/office/drawing/2014/main" id="{8F5D4DEB-FFD2-3D4A-9CDF-7ABC4A83FEB5}"/>
              </a:ext>
            </a:extLst>
          </p:cNvPr>
          <p:cNvSpPr>
            <a:spLocks noGrp="1"/>
          </p:cNvSpPr>
          <p:nvPr>
            <p:ph type="body" idx="1"/>
          </p:nvPr>
        </p:nvSpPr>
        <p:spPr>
          <a:xfrm>
            <a:off x="497541" y="2052083"/>
            <a:ext cx="10931945" cy="385961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C9339935-6A6A-9A4A-8244-33B6A6D277C5}"/>
              </a:ext>
            </a:extLst>
          </p:cNvPr>
          <p:cNvSpPr>
            <a:spLocks noGrp="1"/>
          </p:cNvSpPr>
          <p:nvPr>
            <p:ph type="sldNum" sz="quarter" idx="4"/>
          </p:nvPr>
        </p:nvSpPr>
        <p:spPr>
          <a:xfrm>
            <a:off x="11504023" y="6176962"/>
            <a:ext cx="370650" cy="395139"/>
          </a:xfrm>
          <a:prstGeom prst="rect">
            <a:avLst/>
          </a:prstGeom>
        </p:spPr>
        <p:txBody>
          <a:bodyPr vert="horz" lIns="0" tIns="0" rIns="0" bIns="0" rtlCol="0" anchor="ctr">
            <a:noAutofit/>
          </a:bodyPr>
          <a:lstStyle>
            <a:lvl1pPr algn="r">
              <a:defRPr sz="1000">
                <a:solidFill>
                  <a:schemeClr val="tx1">
                    <a:tint val="75000"/>
                  </a:schemeClr>
                </a:solidFill>
              </a:defRPr>
            </a:lvl1pPr>
          </a:lstStyle>
          <a:p>
            <a:fld id="{83E22DE3-96CE-6C42-B193-EEDF3AB8676E}" type="slidenum">
              <a:rPr lang="en-BE" smtClean="0"/>
              <a:pPr/>
              <a:t>‹#›</a:t>
            </a:fld>
            <a:endParaRPr lang="en-BE" dirty="0"/>
          </a:p>
        </p:txBody>
      </p:sp>
      <p:pic>
        <p:nvPicPr>
          <p:cNvPr id="14" name="Graphic 13">
            <a:extLst>
              <a:ext uri="{FF2B5EF4-FFF2-40B4-BE49-F238E27FC236}">
                <a16:creationId xmlns:a16="http://schemas.microsoft.com/office/drawing/2014/main" id="{DE2C9D81-A124-A543-83E7-BBD3A22FE924}"/>
              </a:ext>
            </a:extLst>
          </p:cNvPr>
          <p:cNvPicPr>
            <a:picLocks noChangeAspect="1"/>
          </p:cNvPicPr>
          <p:nvPr userDrawn="1"/>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616862" y="6154101"/>
            <a:ext cx="823885" cy="421200"/>
          </a:xfrm>
          <a:prstGeom prst="rect">
            <a:avLst/>
          </a:prstGeom>
        </p:spPr>
      </p:pic>
      <p:cxnSp>
        <p:nvCxnSpPr>
          <p:cNvPr id="20" name="Straight Connector 19">
            <a:extLst>
              <a:ext uri="{FF2B5EF4-FFF2-40B4-BE49-F238E27FC236}">
                <a16:creationId xmlns:a16="http://schemas.microsoft.com/office/drawing/2014/main" id="{578328D0-05BC-8C46-B276-75C101A6D5A9}"/>
              </a:ext>
            </a:extLst>
          </p:cNvPr>
          <p:cNvCxnSpPr>
            <a:cxnSpLocks/>
          </p:cNvCxnSpPr>
          <p:nvPr userDrawn="1"/>
        </p:nvCxnSpPr>
        <p:spPr>
          <a:xfrm rot="10800000">
            <a:off x="8775778" y="6416398"/>
            <a:ext cx="1729465" cy="0"/>
          </a:xfrm>
          <a:prstGeom prst="line">
            <a:avLst/>
          </a:prstGeom>
          <a:ln w="38100" cap="rnd">
            <a:gradFill>
              <a:gsLst>
                <a:gs pos="0">
                  <a:schemeClr val="bg2"/>
                </a:gs>
                <a:gs pos="34000">
                  <a:schemeClr val="accent1"/>
                </a:gs>
                <a:gs pos="70000">
                  <a:schemeClr val="accent4"/>
                </a:gs>
                <a:gs pos="100000">
                  <a:schemeClr val="accent2"/>
                </a:gs>
              </a:gsLst>
              <a:lin ang="0" scaled="0"/>
            </a:gradFill>
            <a:prstDash val="solid"/>
          </a:ln>
        </p:spPr>
        <p:style>
          <a:lnRef idx="1">
            <a:schemeClr val="accent1"/>
          </a:lnRef>
          <a:fillRef idx="0">
            <a:schemeClr val="accent1"/>
          </a:fillRef>
          <a:effectRef idx="0">
            <a:schemeClr val="accent1"/>
          </a:effectRef>
          <a:fontRef idx="minor">
            <a:schemeClr val="tx1"/>
          </a:fontRef>
        </p:style>
      </p:cxnSp>
      <p:sp>
        <p:nvSpPr>
          <p:cNvPr id="10" name="Graphic 8">
            <a:extLst>
              <a:ext uri="{FF2B5EF4-FFF2-40B4-BE49-F238E27FC236}">
                <a16:creationId xmlns:a16="http://schemas.microsoft.com/office/drawing/2014/main" id="{57496D93-E79E-8D42-B8FA-9263DC5FD41F}"/>
              </a:ext>
            </a:extLst>
          </p:cNvPr>
          <p:cNvSpPr>
            <a:spLocks/>
          </p:cNvSpPr>
          <p:nvPr/>
        </p:nvSpPr>
        <p:spPr>
          <a:xfrm>
            <a:off x="245722" y="-1"/>
            <a:ext cx="36000" cy="1641600"/>
          </a:xfrm>
          <a:custGeom>
            <a:avLst/>
            <a:gdLst>
              <a:gd name="connsiteX0" fmla="*/ 33180 w 33180"/>
              <a:gd name="connsiteY0" fmla="*/ 0 h 1604867"/>
              <a:gd name="connsiteX1" fmla="*/ 33180 w 33180"/>
              <a:gd name="connsiteY1" fmla="*/ 1586300 h 1604867"/>
              <a:gd name="connsiteX2" fmla="*/ 16590 w 33180"/>
              <a:gd name="connsiteY2" fmla="*/ 1604868 h 1604867"/>
              <a:gd name="connsiteX3" fmla="*/ 0 w 33180"/>
              <a:gd name="connsiteY3" fmla="*/ 1586300 h 1604867"/>
              <a:gd name="connsiteX4" fmla="*/ 0 w 33180"/>
              <a:gd name="connsiteY4" fmla="*/ 0 h 160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80" h="1604867">
                <a:moveTo>
                  <a:pt x="33180" y="0"/>
                </a:moveTo>
                <a:lnTo>
                  <a:pt x="33180" y="1586300"/>
                </a:lnTo>
                <a:cubicBezTo>
                  <a:pt x="33180" y="1596555"/>
                  <a:pt x="25752" y="1604868"/>
                  <a:pt x="16590" y="1604868"/>
                </a:cubicBezTo>
                <a:cubicBezTo>
                  <a:pt x="7428" y="1604868"/>
                  <a:pt x="0" y="1596555"/>
                  <a:pt x="0" y="1586300"/>
                </a:cubicBezTo>
                <a:lnTo>
                  <a:pt x="0" y="0"/>
                </a:lnTo>
                <a:close/>
              </a:path>
            </a:pathLst>
          </a:custGeom>
          <a:gradFill>
            <a:gsLst>
              <a:gs pos="0">
                <a:schemeClr val="bg2"/>
              </a:gs>
              <a:gs pos="34000">
                <a:schemeClr val="accent1"/>
              </a:gs>
              <a:gs pos="70000">
                <a:schemeClr val="accent4"/>
              </a:gs>
              <a:gs pos="100000">
                <a:schemeClr val="accent2"/>
              </a:gs>
            </a:gsLst>
            <a:lin ang="5400000" scaled="0"/>
          </a:gradFill>
          <a:ln w="9525" cap="flat">
            <a:noFill/>
            <a:prstDash val="solid"/>
            <a:miter/>
          </a:ln>
        </p:spPr>
        <p:txBody>
          <a:bodyPr rtlCol="0" anchor="ctr"/>
          <a:lstStyle/>
          <a:p>
            <a:endParaRPr lang="en-BE"/>
          </a:p>
        </p:txBody>
      </p:sp>
    </p:spTree>
    <p:extLst>
      <p:ext uri="{BB962C8B-B14F-4D97-AF65-F5344CB8AC3E}">
        <p14:creationId xmlns:p14="http://schemas.microsoft.com/office/powerpoint/2010/main" val="2939200485"/>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70" r:id="rId3"/>
    <p:sldLayoutId id="2147483682" r:id="rId4"/>
    <p:sldLayoutId id="2147483683" r:id="rId5"/>
    <p:sldLayoutId id="2147483684" r:id="rId6"/>
    <p:sldLayoutId id="2147483685" r:id="rId7"/>
    <p:sldLayoutId id="2147483686" r:id="rId8"/>
    <p:sldLayoutId id="2147483680" r:id="rId9"/>
    <p:sldLayoutId id="2147483652" r:id="rId10"/>
    <p:sldLayoutId id="2147483681" r:id="rId11"/>
    <p:sldLayoutId id="2147483653" r:id="rId12"/>
    <p:sldLayoutId id="2147483679" r:id="rId13"/>
    <p:sldLayoutId id="2147483672" r:id="rId14"/>
    <p:sldLayoutId id="2147483665" r:id="rId15"/>
    <p:sldLayoutId id="2147483673" r:id="rId16"/>
    <p:sldLayoutId id="2147483677" r:id="rId17"/>
    <p:sldLayoutId id="2147483688" r:id="rId18"/>
    <p:sldLayoutId id="2147483689" r:id="rId19"/>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16000" indent="-216000" algn="l" defTabSz="914400" rtl="0" eaLnBrk="1" latinLnBrk="0" hangingPunct="1">
        <a:lnSpc>
          <a:spcPct val="90000"/>
        </a:lnSpc>
        <a:spcBef>
          <a:spcPts val="1000"/>
        </a:spcBef>
        <a:buClr>
          <a:schemeClr val="accent1"/>
        </a:buClr>
        <a:buSzPct val="80000"/>
        <a:buFont typeface="System Font Regular"/>
        <a:buChar char="〉"/>
        <a:defRPr sz="2000" b="0" i="0" kern="1200">
          <a:solidFill>
            <a:schemeClr val="tx2">
              <a:lumMod val="50000"/>
            </a:schemeClr>
          </a:solidFill>
          <a:latin typeface="Calibri Light" panose="020F0502020204030204" pitchFamily="34" charset="0"/>
          <a:ea typeface="+mn-ea"/>
          <a:cs typeface="Calibri Light" panose="020F0502020204030204" pitchFamily="34" charset="0"/>
        </a:defRPr>
      </a:lvl1pPr>
      <a:lvl2pPr marL="360000" indent="-180000" algn="l" defTabSz="914400" rtl="0" eaLnBrk="1" latinLnBrk="0" hangingPunct="1">
        <a:lnSpc>
          <a:spcPct val="90000"/>
        </a:lnSpc>
        <a:spcBef>
          <a:spcPts val="500"/>
        </a:spcBef>
        <a:buClr>
          <a:schemeClr val="tx2"/>
        </a:buClr>
        <a:buSzPct val="100000"/>
        <a:buFont typeface="System Font Regular"/>
        <a:buChar char="-"/>
        <a:defRPr sz="1600" b="0" i="0" kern="1200">
          <a:solidFill>
            <a:schemeClr val="tx2"/>
          </a:solidFill>
          <a:latin typeface="Calibri Light" panose="020F0502020204030204" pitchFamily="34" charset="0"/>
          <a:ea typeface="+mn-ea"/>
          <a:cs typeface="Calibri Light" panose="020F0502020204030204" pitchFamily="34" charset="0"/>
        </a:defRPr>
      </a:lvl2pPr>
      <a:lvl3pPr marL="540000" indent="-180000" algn="l" defTabSz="914400" rtl="0" eaLnBrk="1" latinLnBrk="0" hangingPunct="1">
        <a:lnSpc>
          <a:spcPct val="90000"/>
        </a:lnSpc>
        <a:spcBef>
          <a:spcPts val="500"/>
        </a:spcBef>
        <a:buClr>
          <a:schemeClr val="tx2"/>
        </a:buClr>
        <a:buSzPct val="80000"/>
        <a:buFont typeface="Arial" panose="020B0604020202020204" pitchFamily="34" charset="0"/>
        <a:buChar char="•"/>
        <a:defRPr sz="1600" b="0" i="0" kern="1200">
          <a:solidFill>
            <a:schemeClr val="tx2"/>
          </a:solidFill>
          <a:latin typeface="Calibri Light" panose="020F0502020204030204" pitchFamily="34" charset="0"/>
          <a:ea typeface="+mn-ea"/>
          <a:cs typeface="Calibri Light" panose="020F0502020204030204" pitchFamily="34" charset="0"/>
        </a:defRPr>
      </a:lvl3pPr>
      <a:lvl4pPr marL="720000" indent="-180000" algn="l" defTabSz="914400" rtl="0" eaLnBrk="1" latinLnBrk="0" hangingPunct="1">
        <a:lnSpc>
          <a:spcPct val="90000"/>
        </a:lnSpc>
        <a:spcBef>
          <a:spcPts val="500"/>
        </a:spcBef>
        <a:buClr>
          <a:schemeClr val="tx2"/>
        </a:buClr>
        <a:buSzPct val="80000"/>
        <a:buFont typeface="Arial" panose="020B0604020202020204" pitchFamily="34" charset="0"/>
        <a:buChar char="•"/>
        <a:defRPr sz="1600" b="0" i="0" kern="1200">
          <a:solidFill>
            <a:schemeClr val="tx2"/>
          </a:solidFill>
          <a:latin typeface="Calibri Light" panose="020F0502020204030204" pitchFamily="34" charset="0"/>
          <a:ea typeface="+mn-ea"/>
          <a:cs typeface="Calibri Light" panose="020F0502020204030204" pitchFamily="34" charset="0"/>
        </a:defRPr>
      </a:lvl4pPr>
      <a:lvl5pPr marL="900000" indent="-180000" algn="l" defTabSz="914400" rtl="0" eaLnBrk="1" latinLnBrk="0" hangingPunct="1">
        <a:lnSpc>
          <a:spcPct val="90000"/>
        </a:lnSpc>
        <a:spcBef>
          <a:spcPts val="500"/>
        </a:spcBef>
        <a:buClr>
          <a:schemeClr val="tx2"/>
        </a:buClr>
        <a:buSzPct val="80000"/>
        <a:buFont typeface="Arial" panose="020B0604020202020204" pitchFamily="34" charset="0"/>
        <a:buChar char="•"/>
        <a:defRPr sz="1600" b="0" i="0" kern="1200">
          <a:solidFill>
            <a:schemeClr val="tx2"/>
          </a:solidFill>
          <a:latin typeface="Calibri Light" panose="020F0502020204030204" pitchFamily="34" charset="0"/>
          <a:ea typeface="+mn-ea"/>
          <a:cs typeface="Calibri Light"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eurogas.org/"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9.xml"/><Relationship Id="rId4" Type="http://schemas.openxmlformats.org/officeDocument/2006/relationships/image" Target="../media/image1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6" Type="http://schemas.openxmlformats.org/officeDocument/2006/relationships/image" Target="../media/image38.jpeg"/><Relationship Id="rId21" Type="http://schemas.openxmlformats.org/officeDocument/2006/relationships/image" Target="../media/image33.png"/><Relationship Id="rId42" Type="http://schemas.openxmlformats.org/officeDocument/2006/relationships/image" Target="../media/image54.png"/><Relationship Id="rId47" Type="http://schemas.openxmlformats.org/officeDocument/2006/relationships/image" Target="../media/image59.jpeg"/><Relationship Id="rId63" Type="http://schemas.openxmlformats.org/officeDocument/2006/relationships/image" Target="../media/image75.png"/><Relationship Id="rId68" Type="http://schemas.openxmlformats.org/officeDocument/2006/relationships/image" Target="../media/image80.png"/><Relationship Id="rId84" Type="http://schemas.openxmlformats.org/officeDocument/2006/relationships/image" Target="../media/image96.png"/><Relationship Id="rId89" Type="http://schemas.openxmlformats.org/officeDocument/2006/relationships/image" Target="../media/image101.png"/><Relationship Id="rId16" Type="http://schemas.openxmlformats.org/officeDocument/2006/relationships/image" Target="../media/image28.jpeg"/><Relationship Id="rId11" Type="http://schemas.openxmlformats.org/officeDocument/2006/relationships/image" Target="../media/image23.jpeg"/><Relationship Id="rId32" Type="http://schemas.openxmlformats.org/officeDocument/2006/relationships/image" Target="../media/image44.png"/><Relationship Id="rId37" Type="http://schemas.openxmlformats.org/officeDocument/2006/relationships/image" Target="../media/image49.png"/><Relationship Id="rId53" Type="http://schemas.openxmlformats.org/officeDocument/2006/relationships/image" Target="../media/image65.jpeg"/><Relationship Id="rId58" Type="http://schemas.openxmlformats.org/officeDocument/2006/relationships/image" Target="../media/image70.jpg"/><Relationship Id="rId74" Type="http://schemas.openxmlformats.org/officeDocument/2006/relationships/image" Target="../media/image86.png"/><Relationship Id="rId79" Type="http://schemas.openxmlformats.org/officeDocument/2006/relationships/image" Target="../media/image91.png"/><Relationship Id="rId102" Type="http://schemas.openxmlformats.org/officeDocument/2006/relationships/image" Target="../media/image114.jpg"/><Relationship Id="rId5" Type="http://schemas.openxmlformats.org/officeDocument/2006/relationships/image" Target="../media/image17.png"/><Relationship Id="rId90" Type="http://schemas.openxmlformats.org/officeDocument/2006/relationships/image" Target="../media/image102.png"/><Relationship Id="rId95" Type="http://schemas.openxmlformats.org/officeDocument/2006/relationships/image" Target="../media/image107.png"/><Relationship Id="rId22" Type="http://schemas.openxmlformats.org/officeDocument/2006/relationships/image" Target="../media/image34.jpeg"/><Relationship Id="rId27" Type="http://schemas.openxmlformats.org/officeDocument/2006/relationships/image" Target="../media/image39.jpeg"/><Relationship Id="rId43" Type="http://schemas.openxmlformats.org/officeDocument/2006/relationships/image" Target="../media/image55.png"/><Relationship Id="rId48" Type="http://schemas.openxmlformats.org/officeDocument/2006/relationships/image" Target="../media/image60.png"/><Relationship Id="rId64" Type="http://schemas.openxmlformats.org/officeDocument/2006/relationships/image" Target="../media/image76.png"/><Relationship Id="rId69" Type="http://schemas.openxmlformats.org/officeDocument/2006/relationships/image" Target="../media/image81.png"/><Relationship Id="rId80" Type="http://schemas.openxmlformats.org/officeDocument/2006/relationships/image" Target="../media/image92.png"/><Relationship Id="rId85" Type="http://schemas.openxmlformats.org/officeDocument/2006/relationships/image" Target="../media/image97.png"/><Relationship Id="rId12" Type="http://schemas.openxmlformats.org/officeDocument/2006/relationships/image" Target="../media/image24.jpeg"/><Relationship Id="rId17" Type="http://schemas.openxmlformats.org/officeDocument/2006/relationships/image" Target="../media/image29.jpeg"/><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50.png"/><Relationship Id="rId46" Type="http://schemas.openxmlformats.org/officeDocument/2006/relationships/image" Target="../media/image58.jpeg"/><Relationship Id="rId59" Type="http://schemas.openxmlformats.org/officeDocument/2006/relationships/image" Target="../media/image71.png"/><Relationship Id="rId67" Type="http://schemas.openxmlformats.org/officeDocument/2006/relationships/image" Target="../media/image79.png"/><Relationship Id="rId20" Type="http://schemas.openxmlformats.org/officeDocument/2006/relationships/image" Target="../media/image32.png"/><Relationship Id="rId41" Type="http://schemas.openxmlformats.org/officeDocument/2006/relationships/image" Target="../media/image53.png"/><Relationship Id="rId54" Type="http://schemas.openxmlformats.org/officeDocument/2006/relationships/image" Target="../media/image66.png"/><Relationship Id="rId62" Type="http://schemas.openxmlformats.org/officeDocument/2006/relationships/image" Target="../media/image74.png"/><Relationship Id="rId70" Type="http://schemas.openxmlformats.org/officeDocument/2006/relationships/image" Target="../media/image82.jpg"/><Relationship Id="rId75" Type="http://schemas.openxmlformats.org/officeDocument/2006/relationships/image" Target="../media/image87.jpg"/><Relationship Id="rId83" Type="http://schemas.openxmlformats.org/officeDocument/2006/relationships/image" Target="../media/image95.jpg"/><Relationship Id="rId88" Type="http://schemas.openxmlformats.org/officeDocument/2006/relationships/image" Target="../media/image100.jpg"/><Relationship Id="rId91" Type="http://schemas.openxmlformats.org/officeDocument/2006/relationships/image" Target="../media/image103.png"/><Relationship Id="rId96" Type="http://schemas.openxmlformats.org/officeDocument/2006/relationships/image" Target="../media/image108.png"/><Relationship Id="rId1" Type="http://schemas.openxmlformats.org/officeDocument/2006/relationships/slideLayout" Target="../slideLayouts/slideLayout8.xml"/><Relationship Id="rId6"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36" Type="http://schemas.openxmlformats.org/officeDocument/2006/relationships/image" Target="../media/image48.jpeg"/><Relationship Id="rId49" Type="http://schemas.openxmlformats.org/officeDocument/2006/relationships/image" Target="../media/image61.png"/><Relationship Id="rId57" Type="http://schemas.openxmlformats.org/officeDocument/2006/relationships/image" Target="../media/image69.png"/><Relationship Id="rId10" Type="http://schemas.openxmlformats.org/officeDocument/2006/relationships/image" Target="../media/image22.jpeg"/><Relationship Id="rId31" Type="http://schemas.openxmlformats.org/officeDocument/2006/relationships/image" Target="../media/image43.jpeg"/><Relationship Id="rId44" Type="http://schemas.openxmlformats.org/officeDocument/2006/relationships/image" Target="../media/image56.png"/><Relationship Id="rId52" Type="http://schemas.openxmlformats.org/officeDocument/2006/relationships/image" Target="../media/image64.PNG"/><Relationship Id="rId60" Type="http://schemas.openxmlformats.org/officeDocument/2006/relationships/image" Target="../media/image72.jpg"/><Relationship Id="rId65" Type="http://schemas.openxmlformats.org/officeDocument/2006/relationships/image" Target="../media/image77.png"/><Relationship Id="rId73" Type="http://schemas.openxmlformats.org/officeDocument/2006/relationships/image" Target="../media/image85.jpg"/><Relationship Id="rId78" Type="http://schemas.openxmlformats.org/officeDocument/2006/relationships/image" Target="../media/image90.jpg"/><Relationship Id="rId81" Type="http://schemas.openxmlformats.org/officeDocument/2006/relationships/image" Target="../media/image93.jpg"/><Relationship Id="rId86" Type="http://schemas.openxmlformats.org/officeDocument/2006/relationships/image" Target="../media/image98.png"/><Relationship Id="rId94" Type="http://schemas.openxmlformats.org/officeDocument/2006/relationships/image" Target="../media/image106.jpg"/><Relationship Id="rId99" Type="http://schemas.openxmlformats.org/officeDocument/2006/relationships/image" Target="../media/image111.png"/><Relationship Id="rId101" Type="http://schemas.openxmlformats.org/officeDocument/2006/relationships/image" Target="../media/image113.png"/><Relationship Id="rId4" Type="http://schemas.openxmlformats.org/officeDocument/2006/relationships/image" Target="../media/image16.png"/><Relationship Id="rId9" Type="http://schemas.openxmlformats.org/officeDocument/2006/relationships/image" Target="../media/image21.jpeg"/><Relationship Id="rId13" Type="http://schemas.openxmlformats.org/officeDocument/2006/relationships/image" Target="../media/image25.png"/><Relationship Id="rId18" Type="http://schemas.openxmlformats.org/officeDocument/2006/relationships/image" Target="../media/image30.png"/><Relationship Id="rId39" Type="http://schemas.openxmlformats.org/officeDocument/2006/relationships/image" Target="../media/image51.jpeg"/><Relationship Id="rId34" Type="http://schemas.openxmlformats.org/officeDocument/2006/relationships/image" Target="../media/image46.png"/><Relationship Id="rId50" Type="http://schemas.openxmlformats.org/officeDocument/2006/relationships/image" Target="../media/image62.PNG"/><Relationship Id="rId55" Type="http://schemas.openxmlformats.org/officeDocument/2006/relationships/image" Target="../media/image67.jpg"/><Relationship Id="rId76" Type="http://schemas.openxmlformats.org/officeDocument/2006/relationships/image" Target="../media/image88.png"/><Relationship Id="rId97" Type="http://schemas.openxmlformats.org/officeDocument/2006/relationships/image" Target="../media/image109.png"/><Relationship Id="rId7" Type="http://schemas.openxmlformats.org/officeDocument/2006/relationships/image" Target="../media/image19.jpeg"/><Relationship Id="rId71" Type="http://schemas.openxmlformats.org/officeDocument/2006/relationships/image" Target="../media/image83.png"/><Relationship Id="rId92" Type="http://schemas.openxmlformats.org/officeDocument/2006/relationships/image" Target="../media/image104.png"/><Relationship Id="rId2" Type="http://schemas.openxmlformats.org/officeDocument/2006/relationships/image" Target="../media/image14.png"/><Relationship Id="rId29" Type="http://schemas.openxmlformats.org/officeDocument/2006/relationships/image" Target="../media/image41.jpeg"/><Relationship Id="rId24" Type="http://schemas.openxmlformats.org/officeDocument/2006/relationships/image" Target="../media/image36.jpeg"/><Relationship Id="rId40" Type="http://schemas.openxmlformats.org/officeDocument/2006/relationships/image" Target="../media/image52.jpeg"/><Relationship Id="rId45" Type="http://schemas.openxmlformats.org/officeDocument/2006/relationships/image" Target="../media/image57.jpeg"/><Relationship Id="rId66" Type="http://schemas.openxmlformats.org/officeDocument/2006/relationships/image" Target="../media/image78.png"/><Relationship Id="rId87" Type="http://schemas.openxmlformats.org/officeDocument/2006/relationships/image" Target="../media/image99.png"/><Relationship Id="rId61" Type="http://schemas.openxmlformats.org/officeDocument/2006/relationships/image" Target="../media/image73.png"/><Relationship Id="rId82" Type="http://schemas.openxmlformats.org/officeDocument/2006/relationships/image" Target="../media/image94.png"/><Relationship Id="rId19" Type="http://schemas.openxmlformats.org/officeDocument/2006/relationships/image" Target="../media/image31.jpeg"/><Relationship Id="rId14" Type="http://schemas.openxmlformats.org/officeDocument/2006/relationships/image" Target="../media/image26.jpeg"/><Relationship Id="rId30" Type="http://schemas.openxmlformats.org/officeDocument/2006/relationships/image" Target="../media/image42.jpeg"/><Relationship Id="rId35" Type="http://schemas.openxmlformats.org/officeDocument/2006/relationships/image" Target="../media/image47.jpeg"/><Relationship Id="rId56" Type="http://schemas.openxmlformats.org/officeDocument/2006/relationships/image" Target="../media/image68.png"/><Relationship Id="rId77" Type="http://schemas.openxmlformats.org/officeDocument/2006/relationships/image" Target="../media/image89.png"/><Relationship Id="rId100" Type="http://schemas.openxmlformats.org/officeDocument/2006/relationships/image" Target="../media/image112.png"/><Relationship Id="rId8" Type="http://schemas.openxmlformats.org/officeDocument/2006/relationships/image" Target="../media/image20.png"/><Relationship Id="rId51" Type="http://schemas.openxmlformats.org/officeDocument/2006/relationships/image" Target="../media/image63.PNG"/><Relationship Id="rId72" Type="http://schemas.openxmlformats.org/officeDocument/2006/relationships/image" Target="../media/image84.jpg"/><Relationship Id="rId93" Type="http://schemas.openxmlformats.org/officeDocument/2006/relationships/image" Target="../media/image105.jpg"/><Relationship Id="rId98" Type="http://schemas.openxmlformats.org/officeDocument/2006/relationships/image" Target="../media/image110.jpg"/><Relationship Id="rId3" Type="http://schemas.openxmlformats.org/officeDocument/2006/relationships/image" Target="../media/image15.jpeg"/></Relationships>
</file>

<file path=ppt/slides/_rels/slide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jpeg"/><Relationship Id="rId7" Type="http://schemas.openxmlformats.org/officeDocument/2006/relationships/image" Target="../media/image121.emf"/><Relationship Id="rId12" Type="http://schemas.openxmlformats.org/officeDocument/2006/relationships/image" Target="../media/image126.png"/><Relationship Id="rId2" Type="http://schemas.openxmlformats.org/officeDocument/2006/relationships/image" Target="../media/image116.jpeg"/><Relationship Id="rId1" Type="http://schemas.openxmlformats.org/officeDocument/2006/relationships/slideLayout" Target="../slideLayouts/slideLayout9.xml"/><Relationship Id="rId6" Type="http://schemas.openxmlformats.org/officeDocument/2006/relationships/image" Target="../media/image120.jpeg"/><Relationship Id="rId11" Type="http://schemas.openxmlformats.org/officeDocument/2006/relationships/image" Target="../media/image125.jpeg"/><Relationship Id="rId5" Type="http://schemas.openxmlformats.org/officeDocument/2006/relationships/image" Target="../media/image119.jpeg"/><Relationship Id="rId10" Type="http://schemas.openxmlformats.org/officeDocument/2006/relationships/image" Target="../media/image124.png"/><Relationship Id="rId4" Type="http://schemas.openxmlformats.org/officeDocument/2006/relationships/image" Target="../media/image118.jpeg"/><Relationship Id="rId9" Type="http://schemas.openxmlformats.org/officeDocument/2006/relationships/image" Target="../media/image123.png"/></Relationships>
</file>

<file path=ppt/slides/_rels/slide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9.xml"/><Relationship Id="rId5" Type="http://schemas.openxmlformats.org/officeDocument/2006/relationships/image" Target="../media/image131.png"/><Relationship Id="rId4" Type="http://schemas.openxmlformats.org/officeDocument/2006/relationships/image" Target="../media/image130.png"/></Relationships>
</file>

<file path=ppt/slides/_rels/slide7.xml.rels><?xml version="1.0" encoding="UTF-8" standalone="yes"?>
<Relationships xmlns="http://schemas.openxmlformats.org/package/2006/relationships"><Relationship Id="rId3" Type="http://schemas.openxmlformats.org/officeDocument/2006/relationships/hyperlink" Target="https://eurogas.org/website/wp-content/uploads/2021/11/21-FTI-464_Factsheet-Eurogas_v8_WEB.pdf" TargetMode="External"/><Relationship Id="rId2" Type="http://schemas.openxmlformats.org/officeDocument/2006/relationships/image" Target="../media/image132.png"/><Relationship Id="rId1" Type="http://schemas.openxmlformats.org/officeDocument/2006/relationships/slideLayout" Target="../slideLayouts/slideLayout14.xml"/><Relationship Id="rId5" Type="http://schemas.openxmlformats.org/officeDocument/2006/relationships/image" Target="../media/image134.png"/><Relationship Id="rId4" Type="http://schemas.openxmlformats.org/officeDocument/2006/relationships/image" Target="../media/image133.png"/></Relationships>
</file>

<file path=ppt/slides/_rels/slide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3F08C-091B-C644-BE27-1D9AD1152856}"/>
              </a:ext>
            </a:extLst>
          </p:cNvPr>
          <p:cNvSpPr>
            <a:spLocks noGrp="1"/>
          </p:cNvSpPr>
          <p:nvPr>
            <p:ph type="ctrTitle"/>
          </p:nvPr>
        </p:nvSpPr>
        <p:spPr>
          <a:xfrm>
            <a:off x="1524000" y="936650"/>
            <a:ext cx="9144000" cy="2628358"/>
          </a:xfrm>
        </p:spPr>
        <p:txBody>
          <a:bodyPr/>
          <a:lstStyle/>
          <a:p>
            <a:r>
              <a:rPr lang="en-GB" dirty="0">
                <a:solidFill>
                  <a:schemeClr val="bg1"/>
                </a:solidFill>
              </a:rPr>
              <a:t>Eurogas</a:t>
            </a:r>
            <a:r>
              <a:rPr lang="en-GB" dirty="0"/>
              <a:t> </a:t>
            </a:r>
            <a:endParaRPr lang="en-BE" dirty="0"/>
          </a:p>
        </p:txBody>
      </p:sp>
      <p:sp>
        <p:nvSpPr>
          <p:cNvPr id="3" name="Subtitle 2">
            <a:extLst>
              <a:ext uri="{FF2B5EF4-FFF2-40B4-BE49-F238E27FC236}">
                <a16:creationId xmlns:a16="http://schemas.microsoft.com/office/drawing/2014/main" id="{1519F246-AE21-C544-82C7-FD5A3303B262}"/>
              </a:ext>
            </a:extLst>
          </p:cNvPr>
          <p:cNvSpPr>
            <a:spLocks noGrp="1"/>
          </p:cNvSpPr>
          <p:nvPr>
            <p:ph type="subTitle" idx="1"/>
          </p:nvPr>
        </p:nvSpPr>
        <p:spPr>
          <a:xfrm>
            <a:off x="1524000" y="3925134"/>
            <a:ext cx="9144000" cy="1167148"/>
          </a:xfrm>
        </p:spPr>
        <p:txBody>
          <a:bodyPr/>
          <a:lstStyle/>
          <a:p>
            <a:r>
              <a:rPr lang="en-GB" i="1" dirty="0"/>
              <a:t> Accelerating the transition to climate neutrality through dialogue and advocacy on optimising the use of gases. </a:t>
            </a:r>
          </a:p>
          <a:p>
            <a:r>
              <a:rPr lang="en-GB" dirty="0">
                <a:hlinkClick r:id="rId2"/>
              </a:rPr>
              <a:t>https://eurogas.org/</a:t>
            </a:r>
            <a:r>
              <a:rPr lang="en-GB" dirty="0"/>
              <a:t> </a:t>
            </a:r>
          </a:p>
        </p:txBody>
      </p:sp>
    </p:spTree>
    <p:extLst>
      <p:ext uri="{BB962C8B-B14F-4D97-AF65-F5344CB8AC3E}">
        <p14:creationId xmlns:p14="http://schemas.microsoft.com/office/powerpoint/2010/main" val="854904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D4C467-19EE-B741-A4E5-C69EE902EAEB}"/>
              </a:ext>
            </a:extLst>
          </p:cNvPr>
          <p:cNvSpPr>
            <a:spLocks noGrp="1"/>
          </p:cNvSpPr>
          <p:nvPr>
            <p:ph type="body" idx="1"/>
          </p:nvPr>
        </p:nvSpPr>
        <p:spPr>
          <a:xfrm>
            <a:off x="497541" y="1454490"/>
            <a:ext cx="5256000" cy="700995"/>
          </a:xfrm>
        </p:spPr>
        <p:txBody>
          <a:bodyPr/>
          <a:lstStyle/>
          <a:p>
            <a:r>
              <a:rPr lang="en-US" sz="2000" dirty="0">
                <a:effectLst/>
                <a:latin typeface="Calibri" panose="020F0502020204030204" pitchFamily="34" charset="0"/>
                <a:ea typeface="Arial" panose="020B0604020202020204" pitchFamily="34" charset="0"/>
              </a:rPr>
              <a:t>Category III: Full Membership for DSOs</a:t>
            </a:r>
            <a:endParaRPr lang="en-BE" dirty="0"/>
          </a:p>
        </p:txBody>
      </p:sp>
      <p:sp>
        <p:nvSpPr>
          <p:cNvPr id="5" name="Content Placeholder 4">
            <a:extLst>
              <a:ext uri="{FF2B5EF4-FFF2-40B4-BE49-F238E27FC236}">
                <a16:creationId xmlns:a16="http://schemas.microsoft.com/office/drawing/2014/main" id="{0F2A6D87-4027-D34E-837C-E47E0C98AE0F}"/>
              </a:ext>
            </a:extLst>
          </p:cNvPr>
          <p:cNvSpPr>
            <a:spLocks noGrp="1"/>
          </p:cNvSpPr>
          <p:nvPr>
            <p:ph sz="half" idx="2"/>
          </p:nvPr>
        </p:nvSpPr>
        <p:spPr>
          <a:xfrm>
            <a:off x="497541" y="2225336"/>
            <a:ext cx="5256000" cy="3178174"/>
          </a:xfrm>
        </p:spPr>
        <p:txBody>
          <a:bodyPr/>
          <a:lstStyle/>
          <a:p>
            <a:r>
              <a:rPr lang="en-US" sz="1800" dirty="0">
                <a:effectLst/>
                <a:latin typeface="Calibri" panose="020F0502020204030204" pitchFamily="34" charset="0"/>
                <a:ea typeface="Arial" panose="020B0604020202020204" pitchFamily="34" charset="0"/>
              </a:rPr>
              <a:t>Distribution system operators may apply for Full Membership provided that they respect the Association's policies and decisions on the unbundling regime. </a:t>
            </a:r>
          </a:p>
          <a:p>
            <a:r>
              <a:rPr lang="en-US" sz="1800" dirty="0">
                <a:effectLst/>
                <a:latin typeface="Calibri" panose="020F0502020204030204" pitchFamily="34" charset="0"/>
                <a:ea typeface="Arial" panose="020B0604020202020204" pitchFamily="34" charset="0"/>
              </a:rPr>
              <a:t>Otherwise, Distribution members can pay a reduced fee to become an associate member. Such members pay an annual subscription of minimum </a:t>
            </a:r>
            <a:r>
              <a:rPr lang="en-US" sz="1800" b="1" dirty="0">
                <a:solidFill>
                  <a:srgbClr val="0070C0"/>
                </a:solidFill>
                <a:effectLst/>
                <a:latin typeface="Calibri" panose="020F0502020204030204" pitchFamily="34" charset="0"/>
                <a:ea typeface="Arial" panose="020B0604020202020204" pitchFamily="34" charset="0"/>
              </a:rPr>
              <a:t>EUR </a:t>
            </a:r>
            <a:r>
              <a:rPr lang="en-US" sz="1800" b="1" dirty="0">
                <a:solidFill>
                  <a:srgbClr val="0070C0"/>
                </a:solidFill>
                <a:latin typeface="Calibri" panose="020F0502020204030204" pitchFamily="34" charset="0"/>
                <a:ea typeface="Arial" panose="020B0604020202020204" pitchFamily="34" charset="0"/>
              </a:rPr>
              <a:t>10</a:t>
            </a:r>
            <a:r>
              <a:rPr lang="en-US" sz="1800" b="1" dirty="0">
                <a:solidFill>
                  <a:srgbClr val="0070C0"/>
                </a:solidFill>
                <a:effectLst/>
                <a:latin typeface="Calibri" panose="020F0502020204030204" pitchFamily="34" charset="0"/>
                <a:ea typeface="Arial" panose="020B0604020202020204" pitchFamily="34" charset="0"/>
              </a:rPr>
              <a:t>,000</a:t>
            </a:r>
            <a:r>
              <a:rPr lang="en-US" sz="1800" dirty="0">
                <a:solidFill>
                  <a:srgbClr val="0070C0"/>
                </a:solidFill>
                <a:effectLst/>
                <a:latin typeface="Calibri" panose="020F0502020204030204" pitchFamily="34" charset="0"/>
                <a:ea typeface="Arial" panose="020B0604020202020204" pitchFamily="34" charset="0"/>
              </a:rPr>
              <a:t> </a:t>
            </a:r>
            <a:r>
              <a:rPr lang="en-US" sz="1800" dirty="0">
                <a:effectLst/>
                <a:latin typeface="Calibri" panose="020F0502020204030204" pitchFamily="34" charset="0"/>
                <a:ea typeface="Arial" panose="020B0604020202020204" pitchFamily="34" charset="0"/>
              </a:rPr>
              <a:t>and do not have the right to vote at the General Assembly.</a:t>
            </a:r>
            <a:endParaRPr lang="en-GB" sz="1800" dirty="0">
              <a:effectLst/>
              <a:latin typeface="Arial" panose="020B0604020202020204" pitchFamily="34" charset="0"/>
              <a:ea typeface="Arial" panose="020B0604020202020204" pitchFamily="34" charset="0"/>
            </a:endParaRPr>
          </a:p>
          <a:p>
            <a:endParaRPr lang="en-GB" sz="1600" dirty="0"/>
          </a:p>
        </p:txBody>
      </p:sp>
      <p:sp>
        <p:nvSpPr>
          <p:cNvPr id="7" name="Text Placeholder 6">
            <a:extLst>
              <a:ext uri="{FF2B5EF4-FFF2-40B4-BE49-F238E27FC236}">
                <a16:creationId xmlns:a16="http://schemas.microsoft.com/office/drawing/2014/main" id="{A4CEE19B-120E-5043-95CB-99A6F99D8E65}"/>
              </a:ext>
            </a:extLst>
          </p:cNvPr>
          <p:cNvSpPr>
            <a:spLocks noGrp="1"/>
          </p:cNvSpPr>
          <p:nvPr>
            <p:ph type="body" sz="quarter" idx="3"/>
          </p:nvPr>
        </p:nvSpPr>
        <p:spPr>
          <a:xfrm>
            <a:off x="6101080" y="1454489"/>
            <a:ext cx="5256000" cy="700995"/>
          </a:xfrm>
        </p:spPr>
        <p:txBody>
          <a:bodyPr/>
          <a:lstStyle/>
          <a:p>
            <a:r>
              <a:rPr lang="en-GB" sz="2000" dirty="0"/>
              <a:t> Category IV: Associate Membership</a:t>
            </a:r>
          </a:p>
        </p:txBody>
      </p:sp>
      <p:sp>
        <p:nvSpPr>
          <p:cNvPr id="2" name="Slide Number Placeholder 1">
            <a:extLst>
              <a:ext uri="{FF2B5EF4-FFF2-40B4-BE49-F238E27FC236}">
                <a16:creationId xmlns:a16="http://schemas.microsoft.com/office/drawing/2014/main" id="{968129F1-5439-4749-917E-63B0A2C9802C}"/>
              </a:ext>
            </a:extLst>
          </p:cNvPr>
          <p:cNvSpPr>
            <a:spLocks noGrp="1"/>
          </p:cNvSpPr>
          <p:nvPr>
            <p:ph type="sldNum" sz="quarter" idx="12"/>
          </p:nvPr>
        </p:nvSpPr>
        <p:spPr>
          <a:xfrm>
            <a:off x="11504023" y="6176962"/>
            <a:ext cx="370650" cy="395139"/>
          </a:xfrm>
        </p:spPr>
        <p:txBody>
          <a:bodyPr/>
          <a:lstStyle/>
          <a:p>
            <a:fld id="{83E22DE3-96CE-6C42-B193-EEDF3AB8676E}" type="slidenum">
              <a:rPr lang="en-BE" smtClean="0"/>
              <a:pPr/>
              <a:t>10</a:t>
            </a:fld>
            <a:endParaRPr lang="en-BE" dirty="0"/>
          </a:p>
        </p:txBody>
      </p:sp>
      <p:sp>
        <p:nvSpPr>
          <p:cNvPr id="4" name="Title 3">
            <a:extLst>
              <a:ext uri="{FF2B5EF4-FFF2-40B4-BE49-F238E27FC236}">
                <a16:creationId xmlns:a16="http://schemas.microsoft.com/office/drawing/2014/main" id="{4C518CFB-D0C3-B84E-8162-C8D93A2FA2DB}"/>
              </a:ext>
            </a:extLst>
          </p:cNvPr>
          <p:cNvSpPr>
            <a:spLocks noGrp="1"/>
          </p:cNvSpPr>
          <p:nvPr>
            <p:ph type="title"/>
          </p:nvPr>
        </p:nvSpPr>
        <p:spPr>
          <a:xfrm>
            <a:off x="497541" y="549984"/>
            <a:ext cx="10867145" cy="1255004"/>
          </a:xfrm>
        </p:spPr>
        <p:txBody>
          <a:bodyPr/>
          <a:lstStyle/>
          <a:p>
            <a:r>
              <a:rPr lang="en-GB" dirty="0"/>
              <a:t>Membership categories</a:t>
            </a:r>
            <a:endParaRPr lang="en-BE" dirty="0"/>
          </a:p>
        </p:txBody>
      </p:sp>
      <p:sp>
        <p:nvSpPr>
          <p:cNvPr id="9" name="Content Placeholder 4">
            <a:extLst>
              <a:ext uri="{FF2B5EF4-FFF2-40B4-BE49-F238E27FC236}">
                <a16:creationId xmlns:a16="http://schemas.microsoft.com/office/drawing/2014/main" id="{280578B5-1C2F-472B-AD57-50B47E477F7E}"/>
              </a:ext>
            </a:extLst>
          </p:cNvPr>
          <p:cNvSpPr txBox="1">
            <a:spLocks/>
          </p:cNvSpPr>
          <p:nvPr/>
        </p:nvSpPr>
        <p:spPr>
          <a:xfrm>
            <a:off x="6101080" y="2225336"/>
            <a:ext cx="6090920" cy="4082680"/>
          </a:xfrm>
          <a:prstGeom prst="rect">
            <a:avLst/>
          </a:prstGeom>
        </p:spPr>
        <p:txBody>
          <a:bodyPr vert="horz" lIns="0" tIns="0" rIns="0" bIns="0" rtlCol="0">
            <a:noAutofit/>
          </a:bodyPr>
          <a:lstStyle>
            <a:lvl1pPr marL="216000" indent="-216000" algn="l" defTabSz="914400" rtl="0" eaLnBrk="1" latinLnBrk="0" hangingPunct="1">
              <a:lnSpc>
                <a:spcPct val="90000"/>
              </a:lnSpc>
              <a:spcBef>
                <a:spcPts val="1000"/>
              </a:spcBef>
              <a:buClr>
                <a:schemeClr val="accent1"/>
              </a:buClr>
              <a:buSzPct val="80000"/>
              <a:buFont typeface="System Font Regular"/>
              <a:buChar char="〉"/>
              <a:defRPr sz="2000" b="0" i="0" kern="1200">
                <a:solidFill>
                  <a:schemeClr val="bg1"/>
                </a:solidFill>
                <a:latin typeface="Calibri Light" panose="020F0502020204030204" pitchFamily="34" charset="0"/>
                <a:ea typeface="+mn-ea"/>
                <a:cs typeface="Calibri Light" panose="020F0502020204030204" pitchFamily="34" charset="0"/>
              </a:defRPr>
            </a:lvl1pPr>
            <a:lvl2pPr marL="360000" indent="-180000" algn="l" defTabSz="914400" rtl="0" eaLnBrk="1" latinLnBrk="0" hangingPunct="1">
              <a:lnSpc>
                <a:spcPct val="90000"/>
              </a:lnSpc>
              <a:spcBef>
                <a:spcPts val="500"/>
              </a:spcBef>
              <a:buClr>
                <a:schemeClr val="tx2"/>
              </a:buClr>
              <a:buSzPct val="100000"/>
              <a:buFont typeface="System Font Regular"/>
              <a:buChar char="-"/>
              <a:defRPr sz="1600" b="0" i="0" kern="1200">
                <a:solidFill>
                  <a:schemeClr val="bg1"/>
                </a:solidFill>
                <a:latin typeface="Calibri Light" panose="020F0502020204030204" pitchFamily="34" charset="0"/>
                <a:ea typeface="+mn-ea"/>
                <a:cs typeface="Calibri Light" panose="020F0502020204030204" pitchFamily="34" charset="0"/>
              </a:defRPr>
            </a:lvl2pPr>
            <a:lvl3pPr marL="540000" indent="-180000" algn="l" defTabSz="914400" rtl="0" eaLnBrk="1" latinLnBrk="0" hangingPunct="1">
              <a:lnSpc>
                <a:spcPct val="90000"/>
              </a:lnSpc>
              <a:spcBef>
                <a:spcPts val="500"/>
              </a:spcBef>
              <a:buClr>
                <a:schemeClr val="tx2"/>
              </a:buClr>
              <a:buSzPct val="80000"/>
              <a:buFont typeface="Arial" panose="020B0604020202020204" pitchFamily="34" charset="0"/>
              <a:buChar char="•"/>
              <a:defRPr sz="1600" b="0" i="0" kern="1200">
                <a:solidFill>
                  <a:schemeClr val="bg1"/>
                </a:solidFill>
                <a:latin typeface="Calibri Light" panose="020F0502020204030204" pitchFamily="34" charset="0"/>
                <a:ea typeface="+mn-ea"/>
                <a:cs typeface="Calibri Light" panose="020F0502020204030204" pitchFamily="34" charset="0"/>
              </a:defRPr>
            </a:lvl3pPr>
            <a:lvl4pPr marL="720000" indent="-180000" algn="l" defTabSz="914400" rtl="0" eaLnBrk="1" latinLnBrk="0" hangingPunct="1">
              <a:lnSpc>
                <a:spcPct val="90000"/>
              </a:lnSpc>
              <a:spcBef>
                <a:spcPts val="500"/>
              </a:spcBef>
              <a:buClr>
                <a:schemeClr val="tx2"/>
              </a:buClr>
              <a:buSzPct val="80000"/>
              <a:buFont typeface="Arial" panose="020B0604020202020204" pitchFamily="34" charset="0"/>
              <a:buChar char="•"/>
              <a:defRPr sz="1600" b="0" i="0" kern="1200">
                <a:solidFill>
                  <a:schemeClr val="bg1"/>
                </a:solidFill>
                <a:latin typeface="Calibri Light" panose="020F0502020204030204" pitchFamily="34" charset="0"/>
                <a:ea typeface="+mn-ea"/>
                <a:cs typeface="Calibri Light" panose="020F0502020204030204" pitchFamily="34" charset="0"/>
              </a:defRPr>
            </a:lvl4pPr>
            <a:lvl5pPr marL="900000" indent="-180000" algn="l" defTabSz="914400" rtl="0" eaLnBrk="1" latinLnBrk="0" hangingPunct="1">
              <a:lnSpc>
                <a:spcPct val="90000"/>
              </a:lnSpc>
              <a:spcBef>
                <a:spcPts val="500"/>
              </a:spcBef>
              <a:buClr>
                <a:schemeClr val="tx2"/>
              </a:buClr>
              <a:buSzPct val="80000"/>
              <a:buFont typeface="Arial" panose="020B0604020202020204" pitchFamily="34" charset="0"/>
              <a:buChar char="•"/>
              <a:defRPr sz="1600" b="0" i="0" kern="1200">
                <a:solidFill>
                  <a:schemeClr val="tx2"/>
                </a:solidFill>
                <a:latin typeface="Calibri Light" panose="020F0502020204030204" pitchFamily="34" charset="0"/>
                <a:ea typeface="+mn-ea"/>
                <a:cs typeface="Calibri Light"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effectLst/>
                <a:latin typeface="Calibri" panose="020F0502020204030204" pitchFamily="34" charset="0"/>
                <a:ea typeface="Arial" panose="020B0604020202020204" pitchFamily="34" charset="0"/>
              </a:rPr>
              <a:t>Associate Membership is open to: </a:t>
            </a:r>
          </a:p>
          <a:p>
            <a:r>
              <a:rPr lang="en-US" sz="1800" dirty="0">
                <a:effectLst/>
                <a:latin typeface="Calibri" panose="020F0502020204030204" pitchFamily="34" charset="0"/>
                <a:ea typeface="Arial" panose="020B0604020202020204" pitchFamily="34" charset="0"/>
              </a:rPr>
              <a:t>(</a:t>
            </a:r>
            <a:r>
              <a:rPr lang="en-US" sz="1800" dirty="0" err="1">
                <a:effectLst/>
                <a:latin typeface="Calibri" panose="020F0502020204030204" pitchFamily="34" charset="0"/>
                <a:ea typeface="Arial" panose="020B0604020202020204" pitchFamily="34" charset="0"/>
              </a:rPr>
              <a:t>i</a:t>
            </a:r>
            <a:r>
              <a:rPr lang="en-US" sz="1800" dirty="0">
                <a:effectLst/>
                <a:latin typeface="Calibri" panose="020F0502020204030204" pitchFamily="34" charset="0"/>
                <a:ea typeface="Arial" panose="020B0604020202020204" pitchFamily="34" charset="0"/>
              </a:rPr>
              <a:t>) companies and associations engaged solely in distribution activities and which support the objectives of the Association and which are approved as an Associate Member by the Board of Directors, and </a:t>
            </a:r>
          </a:p>
          <a:p>
            <a:r>
              <a:rPr lang="en-US" sz="1800" dirty="0">
                <a:effectLst/>
                <a:latin typeface="Calibri" panose="020F0502020204030204" pitchFamily="34" charset="0"/>
                <a:ea typeface="Arial" panose="020B0604020202020204" pitchFamily="34" charset="0"/>
              </a:rPr>
              <a:t>(ii) associations, companies and federations which do not fulfill the conditions to become a Full Member but which are in other ways direct participants of the gas value chain, and which support the objectives of the Association, and which are approved as an Associate Member by the Board of Directors; </a:t>
            </a:r>
          </a:p>
          <a:p>
            <a:pPr marL="0" indent="0">
              <a:buNone/>
            </a:pPr>
            <a:r>
              <a:rPr lang="en-US" sz="1800" dirty="0">
                <a:effectLst/>
                <a:latin typeface="Calibri" panose="020F0502020204030204" pitchFamily="34" charset="0"/>
                <a:ea typeface="Arial" panose="020B0604020202020204" pitchFamily="34" charset="0"/>
              </a:rPr>
              <a:t>Associate Members pay an annual subscription of </a:t>
            </a:r>
            <a:r>
              <a:rPr lang="en-US" sz="1800" b="1" dirty="0">
                <a:solidFill>
                  <a:srgbClr val="0070C0"/>
                </a:solidFill>
                <a:effectLst/>
                <a:latin typeface="Calibri" panose="020F0502020204030204" pitchFamily="34" charset="0"/>
                <a:ea typeface="Arial" panose="020B0604020202020204" pitchFamily="34" charset="0"/>
              </a:rPr>
              <a:t>EUR 10,000</a:t>
            </a:r>
            <a:r>
              <a:rPr lang="en-US" sz="1800" dirty="0">
                <a:solidFill>
                  <a:srgbClr val="0070C0"/>
                </a:solidFill>
                <a:effectLst/>
                <a:latin typeface="Calibri" panose="020F0502020204030204" pitchFamily="34" charset="0"/>
                <a:ea typeface="Arial" panose="020B0604020202020204" pitchFamily="34" charset="0"/>
              </a:rPr>
              <a:t> </a:t>
            </a:r>
            <a:r>
              <a:rPr lang="en-US" sz="1800" dirty="0">
                <a:effectLst/>
                <a:latin typeface="Calibri" panose="020F0502020204030204" pitchFamily="34" charset="0"/>
                <a:ea typeface="Arial" panose="020B0604020202020204" pitchFamily="34" charset="0"/>
              </a:rPr>
              <a:t>(EU/UK/EFTA) or</a:t>
            </a:r>
            <a:r>
              <a:rPr lang="en-US" sz="1800" dirty="0">
                <a:solidFill>
                  <a:srgbClr val="0070C0"/>
                </a:solidFill>
                <a:effectLst/>
                <a:latin typeface="Calibri" panose="020F0502020204030204" pitchFamily="34" charset="0"/>
                <a:ea typeface="Arial" panose="020B0604020202020204" pitchFamily="34" charset="0"/>
              </a:rPr>
              <a:t> </a:t>
            </a:r>
            <a:r>
              <a:rPr lang="en-US" sz="1800" b="1" dirty="0">
                <a:solidFill>
                  <a:srgbClr val="0070C0"/>
                </a:solidFill>
                <a:effectLst/>
                <a:latin typeface="Calibri" panose="020F0502020204030204" pitchFamily="34" charset="0"/>
                <a:ea typeface="Arial" panose="020B0604020202020204" pitchFamily="34" charset="0"/>
              </a:rPr>
              <a:t>EUR 15,000 </a:t>
            </a:r>
            <a:r>
              <a:rPr lang="en-US" sz="1800" dirty="0">
                <a:effectLst/>
                <a:latin typeface="Calibri" panose="020F0502020204030204" pitchFamily="34" charset="0"/>
                <a:ea typeface="Arial" panose="020B0604020202020204" pitchFamily="34" charset="0"/>
              </a:rPr>
              <a:t>(non-EU/UK/EFTA) and do not have the right to vote in the General Assembly. </a:t>
            </a:r>
            <a:endParaRPr lang="en-GB" sz="1800" dirty="0">
              <a:effectLst/>
              <a:latin typeface="Arial" panose="020B0604020202020204" pitchFamily="34" charset="0"/>
              <a:ea typeface="Arial" panose="020B0604020202020204" pitchFamily="34" charset="0"/>
            </a:endParaRPr>
          </a:p>
          <a:p>
            <a:endParaRPr lang="en-GB" sz="1600" dirty="0"/>
          </a:p>
        </p:txBody>
      </p:sp>
    </p:spTree>
    <p:extLst>
      <p:ext uri="{BB962C8B-B14F-4D97-AF65-F5344CB8AC3E}">
        <p14:creationId xmlns:p14="http://schemas.microsoft.com/office/powerpoint/2010/main" val="265268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08D797-12D6-7D02-D635-A643B09A51D1}"/>
              </a:ext>
            </a:extLst>
          </p:cNvPr>
          <p:cNvSpPr>
            <a:spLocks noGrp="1"/>
          </p:cNvSpPr>
          <p:nvPr>
            <p:ph type="body" idx="1"/>
          </p:nvPr>
        </p:nvSpPr>
        <p:spPr>
          <a:xfrm>
            <a:off x="497541" y="1454490"/>
            <a:ext cx="6464574" cy="700995"/>
          </a:xfrm>
        </p:spPr>
        <p:txBody>
          <a:bodyPr/>
          <a:lstStyle/>
          <a:p>
            <a:r>
              <a:rPr lang="en-GB" dirty="0"/>
              <a:t>Category V: Associate Membership – Transport Division</a:t>
            </a:r>
            <a:endParaRPr lang="LID4096" dirty="0"/>
          </a:p>
        </p:txBody>
      </p:sp>
      <p:sp>
        <p:nvSpPr>
          <p:cNvPr id="3" name="Content Placeholder 2">
            <a:extLst>
              <a:ext uri="{FF2B5EF4-FFF2-40B4-BE49-F238E27FC236}">
                <a16:creationId xmlns:a16="http://schemas.microsoft.com/office/drawing/2014/main" id="{3642493A-4683-FB07-94F4-7DD5FB328B9A}"/>
              </a:ext>
            </a:extLst>
          </p:cNvPr>
          <p:cNvSpPr>
            <a:spLocks noGrp="1"/>
          </p:cNvSpPr>
          <p:nvPr>
            <p:ph sz="half" idx="2"/>
          </p:nvPr>
        </p:nvSpPr>
        <p:spPr>
          <a:xfrm>
            <a:off x="497541" y="2231215"/>
            <a:ext cx="5256000" cy="3178174"/>
          </a:xfrm>
        </p:spPr>
        <p:txBody>
          <a:bodyPr/>
          <a:lstStyle/>
          <a:p>
            <a:r>
              <a:rPr lang="en-GB" dirty="0"/>
              <a:t>Open to companies and associations engaged solely in transport activities, and which support the objectives of the Association, and which are approved as an Associate Member by the Board of Directors; </a:t>
            </a:r>
          </a:p>
          <a:p>
            <a:r>
              <a:rPr lang="en-GB" dirty="0"/>
              <a:t>Transport Associate Members pay an annual subscription of </a:t>
            </a:r>
            <a:r>
              <a:rPr lang="en-GB" sz="1800" b="1" i="0" u="none" strike="noStrike" baseline="0" dirty="0">
                <a:solidFill>
                  <a:srgbClr val="006FC0"/>
                </a:solidFill>
                <a:latin typeface="Calibri" panose="020F0502020204030204" pitchFamily="34" charset="0"/>
              </a:rPr>
              <a:t>EUR 5,000 </a:t>
            </a:r>
            <a:r>
              <a:rPr lang="en-GB" dirty="0"/>
              <a:t>and may attend the Transport and Advocacy Committees only. They do not have the right to vote in the General Assembly. </a:t>
            </a:r>
            <a:endParaRPr lang="LID4096" dirty="0"/>
          </a:p>
        </p:txBody>
      </p:sp>
      <p:sp>
        <p:nvSpPr>
          <p:cNvPr id="6" name="Slide Number Placeholder 5">
            <a:extLst>
              <a:ext uri="{FF2B5EF4-FFF2-40B4-BE49-F238E27FC236}">
                <a16:creationId xmlns:a16="http://schemas.microsoft.com/office/drawing/2014/main" id="{CA809BB3-38C9-1B7C-6A1A-737CBF796A68}"/>
              </a:ext>
            </a:extLst>
          </p:cNvPr>
          <p:cNvSpPr>
            <a:spLocks noGrp="1"/>
          </p:cNvSpPr>
          <p:nvPr>
            <p:ph type="sldNum" sz="quarter" idx="12"/>
          </p:nvPr>
        </p:nvSpPr>
        <p:spPr/>
        <p:txBody>
          <a:bodyPr/>
          <a:lstStyle/>
          <a:p>
            <a:fld id="{83E22DE3-96CE-6C42-B193-EEDF3AB8676E}" type="slidenum">
              <a:rPr lang="en-BE" smtClean="0"/>
              <a:pPr/>
              <a:t>11</a:t>
            </a:fld>
            <a:endParaRPr lang="en-BE" dirty="0"/>
          </a:p>
        </p:txBody>
      </p:sp>
      <p:sp>
        <p:nvSpPr>
          <p:cNvPr id="7" name="Title 6">
            <a:extLst>
              <a:ext uri="{FF2B5EF4-FFF2-40B4-BE49-F238E27FC236}">
                <a16:creationId xmlns:a16="http://schemas.microsoft.com/office/drawing/2014/main" id="{3F26D310-686B-8348-82A9-37FF0AD35BC1}"/>
              </a:ext>
            </a:extLst>
          </p:cNvPr>
          <p:cNvSpPr>
            <a:spLocks noGrp="1"/>
          </p:cNvSpPr>
          <p:nvPr>
            <p:ph type="title"/>
          </p:nvPr>
        </p:nvSpPr>
        <p:spPr/>
        <p:txBody>
          <a:bodyPr/>
          <a:lstStyle/>
          <a:p>
            <a:r>
              <a:rPr lang="en-GB" dirty="0"/>
              <a:t>Membership Categories</a:t>
            </a:r>
            <a:endParaRPr lang="LID4096" dirty="0"/>
          </a:p>
        </p:txBody>
      </p:sp>
    </p:spTree>
    <p:extLst>
      <p:ext uri="{BB962C8B-B14F-4D97-AF65-F5344CB8AC3E}">
        <p14:creationId xmlns:p14="http://schemas.microsoft.com/office/powerpoint/2010/main" val="1959245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67FD4-F2D2-C149-9063-9775DF9F6904}"/>
              </a:ext>
            </a:extLst>
          </p:cNvPr>
          <p:cNvSpPr>
            <a:spLocks noGrp="1"/>
          </p:cNvSpPr>
          <p:nvPr>
            <p:ph type="title"/>
          </p:nvPr>
        </p:nvSpPr>
        <p:spPr>
          <a:xfrm>
            <a:off x="497541" y="549984"/>
            <a:ext cx="10930205" cy="1255004"/>
          </a:xfrm>
        </p:spPr>
        <p:txBody>
          <a:bodyPr/>
          <a:lstStyle/>
          <a:p>
            <a:r>
              <a:rPr lang="en-GB" dirty="0"/>
              <a:t>Contact us</a:t>
            </a:r>
          </a:p>
        </p:txBody>
      </p:sp>
      <p:sp>
        <p:nvSpPr>
          <p:cNvPr id="3" name="Slide Number Placeholder 2">
            <a:extLst>
              <a:ext uri="{FF2B5EF4-FFF2-40B4-BE49-F238E27FC236}">
                <a16:creationId xmlns:a16="http://schemas.microsoft.com/office/drawing/2014/main" id="{645D37FA-53ED-C745-846D-85CF57178583}"/>
              </a:ext>
            </a:extLst>
          </p:cNvPr>
          <p:cNvSpPr>
            <a:spLocks noGrp="1"/>
          </p:cNvSpPr>
          <p:nvPr>
            <p:ph type="sldNum" sz="quarter" idx="10"/>
          </p:nvPr>
        </p:nvSpPr>
        <p:spPr>
          <a:xfrm>
            <a:off x="11504023" y="6176962"/>
            <a:ext cx="370650" cy="395139"/>
          </a:xfrm>
        </p:spPr>
        <p:txBody>
          <a:bodyPr/>
          <a:lstStyle/>
          <a:p>
            <a:fld id="{83E22DE3-96CE-6C42-B193-EEDF3AB8676E}" type="slidenum">
              <a:rPr lang="en-BE" smtClean="0"/>
              <a:pPr/>
              <a:t>12</a:t>
            </a:fld>
            <a:endParaRPr lang="en-BE"/>
          </a:p>
        </p:txBody>
      </p:sp>
      <p:pic>
        <p:nvPicPr>
          <p:cNvPr id="5" name="Picture 4">
            <a:extLst>
              <a:ext uri="{FF2B5EF4-FFF2-40B4-BE49-F238E27FC236}">
                <a16:creationId xmlns:a16="http://schemas.microsoft.com/office/drawing/2014/main" id="{B7DB7ED7-C99C-10AA-4D8C-9040FF6AE566}"/>
              </a:ext>
            </a:extLst>
          </p:cNvPr>
          <p:cNvPicPr>
            <a:picLocks noChangeAspect="1"/>
          </p:cNvPicPr>
          <p:nvPr/>
        </p:nvPicPr>
        <p:blipFill>
          <a:blip r:embed="rId2"/>
          <a:stretch>
            <a:fillRect/>
          </a:stretch>
        </p:blipFill>
        <p:spPr>
          <a:xfrm>
            <a:off x="4325087" y="1640431"/>
            <a:ext cx="3005299" cy="3047627"/>
          </a:xfrm>
          <a:prstGeom prst="rect">
            <a:avLst/>
          </a:prstGeom>
        </p:spPr>
      </p:pic>
      <p:pic>
        <p:nvPicPr>
          <p:cNvPr id="8" name="Picture 7">
            <a:extLst>
              <a:ext uri="{FF2B5EF4-FFF2-40B4-BE49-F238E27FC236}">
                <a16:creationId xmlns:a16="http://schemas.microsoft.com/office/drawing/2014/main" id="{0BA68AB3-A2DE-A2F7-DB60-10E43F0BE246}"/>
              </a:ext>
            </a:extLst>
          </p:cNvPr>
          <p:cNvPicPr>
            <a:picLocks noChangeAspect="1"/>
          </p:cNvPicPr>
          <p:nvPr/>
        </p:nvPicPr>
        <p:blipFill>
          <a:blip r:embed="rId3"/>
          <a:stretch>
            <a:fillRect/>
          </a:stretch>
        </p:blipFill>
        <p:spPr>
          <a:xfrm>
            <a:off x="8142497" y="1640430"/>
            <a:ext cx="3080634" cy="3047627"/>
          </a:xfrm>
          <a:prstGeom prst="rect">
            <a:avLst/>
          </a:prstGeom>
        </p:spPr>
      </p:pic>
      <p:pic>
        <p:nvPicPr>
          <p:cNvPr id="10" name="Picture 9">
            <a:extLst>
              <a:ext uri="{FF2B5EF4-FFF2-40B4-BE49-F238E27FC236}">
                <a16:creationId xmlns:a16="http://schemas.microsoft.com/office/drawing/2014/main" id="{9CAF78F6-1D1F-1C70-E855-8BAE209BA7EF}"/>
              </a:ext>
            </a:extLst>
          </p:cNvPr>
          <p:cNvPicPr>
            <a:picLocks noChangeAspect="1"/>
          </p:cNvPicPr>
          <p:nvPr/>
        </p:nvPicPr>
        <p:blipFill>
          <a:blip r:embed="rId4"/>
          <a:stretch>
            <a:fillRect/>
          </a:stretch>
        </p:blipFill>
        <p:spPr>
          <a:xfrm>
            <a:off x="497541" y="1645559"/>
            <a:ext cx="3015435" cy="3047628"/>
          </a:xfrm>
          <a:prstGeom prst="rect">
            <a:avLst/>
          </a:prstGeom>
        </p:spPr>
      </p:pic>
      <p:sp>
        <p:nvSpPr>
          <p:cNvPr id="11" name="TextBox 10">
            <a:extLst>
              <a:ext uri="{FF2B5EF4-FFF2-40B4-BE49-F238E27FC236}">
                <a16:creationId xmlns:a16="http://schemas.microsoft.com/office/drawing/2014/main" id="{B1D9FAEB-E313-618F-AC36-9C8F4981E37D}"/>
              </a:ext>
            </a:extLst>
          </p:cNvPr>
          <p:cNvSpPr txBox="1"/>
          <p:nvPr/>
        </p:nvSpPr>
        <p:spPr>
          <a:xfrm>
            <a:off x="396550" y="4750776"/>
            <a:ext cx="2910868" cy="923330"/>
          </a:xfrm>
          <a:prstGeom prst="rect">
            <a:avLst/>
          </a:prstGeom>
          <a:noFill/>
        </p:spPr>
        <p:txBody>
          <a:bodyPr wrap="square" rtlCol="0">
            <a:spAutoFit/>
          </a:bodyPr>
          <a:lstStyle/>
          <a:p>
            <a:r>
              <a:rPr lang="en-GB" dirty="0">
                <a:solidFill>
                  <a:schemeClr val="bg1"/>
                </a:solidFill>
              </a:rPr>
              <a:t>James Watson</a:t>
            </a:r>
          </a:p>
          <a:p>
            <a:r>
              <a:rPr lang="en-GB" dirty="0">
                <a:solidFill>
                  <a:schemeClr val="accent2"/>
                </a:solidFill>
              </a:rPr>
              <a:t>Secretary General</a:t>
            </a:r>
            <a:endParaRPr lang="LID4096" dirty="0">
              <a:solidFill>
                <a:schemeClr val="accent2"/>
              </a:solidFill>
            </a:endParaRPr>
          </a:p>
          <a:p>
            <a:r>
              <a:rPr lang="en-GB" dirty="0">
                <a:solidFill>
                  <a:schemeClr val="accent2"/>
                </a:solidFill>
              </a:rPr>
              <a:t>james.watson@eurogas.org</a:t>
            </a:r>
            <a:endParaRPr lang="LID4096" dirty="0">
              <a:solidFill>
                <a:schemeClr val="accent2"/>
              </a:solidFill>
            </a:endParaRPr>
          </a:p>
        </p:txBody>
      </p:sp>
      <p:sp>
        <p:nvSpPr>
          <p:cNvPr id="13" name="TextBox 12">
            <a:extLst>
              <a:ext uri="{FF2B5EF4-FFF2-40B4-BE49-F238E27FC236}">
                <a16:creationId xmlns:a16="http://schemas.microsoft.com/office/drawing/2014/main" id="{0F3A46E4-2656-028E-285F-3D5D0F241C7C}"/>
              </a:ext>
            </a:extLst>
          </p:cNvPr>
          <p:cNvSpPr txBox="1"/>
          <p:nvPr/>
        </p:nvSpPr>
        <p:spPr>
          <a:xfrm>
            <a:off x="8041622" y="4750776"/>
            <a:ext cx="3282383" cy="923330"/>
          </a:xfrm>
          <a:prstGeom prst="rect">
            <a:avLst/>
          </a:prstGeom>
          <a:noFill/>
        </p:spPr>
        <p:txBody>
          <a:bodyPr wrap="square" rtlCol="0">
            <a:spAutoFit/>
          </a:bodyPr>
          <a:lstStyle/>
          <a:p>
            <a:r>
              <a:rPr lang="en-GB" dirty="0">
                <a:solidFill>
                  <a:schemeClr val="bg1"/>
                </a:solidFill>
              </a:rPr>
              <a:t>Martina </a:t>
            </a:r>
            <a:r>
              <a:rPr lang="en-GB" dirty="0" err="1">
                <a:solidFill>
                  <a:schemeClr val="bg1"/>
                </a:solidFill>
              </a:rPr>
              <a:t>Bassan</a:t>
            </a:r>
            <a:endParaRPr lang="en-GB" dirty="0">
              <a:solidFill>
                <a:schemeClr val="bg1"/>
              </a:solidFill>
            </a:endParaRPr>
          </a:p>
          <a:p>
            <a:r>
              <a:rPr lang="en-GB" dirty="0">
                <a:solidFill>
                  <a:schemeClr val="accent2"/>
                </a:solidFill>
              </a:rPr>
              <a:t>Senior Advisor, Communications</a:t>
            </a:r>
            <a:endParaRPr lang="LID4096" dirty="0">
              <a:solidFill>
                <a:schemeClr val="accent2"/>
              </a:solidFill>
            </a:endParaRPr>
          </a:p>
          <a:p>
            <a:r>
              <a:rPr lang="en-GB" dirty="0">
                <a:solidFill>
                  <a:schemeClr val="accent2"/>
                </a:solidFill>
              </a:rPr>
              <a:t>martina.bassan@eurogas.org</a:t>
            </a:r>
            <a:endParaRPr lang="LID4096" dirty="0">
              <a:solidFill>
                <a:schemeClr val="accent2"/>
              </a:solidFill>
            </a:endParaRPr>
          </a:p>
        </p:txBody>
      </p:sp>
      <p:sp>
        <p:nvSpPr>
          <p:cNvPr id="14" name="TextBox 13">
            <a:extLst>
              <a:ext uri="{FF2B5EF4-FFF2-40B4-BE49-F238E27FC236}">
                <a16:creationId xmlns:a16="http://schemas.microsoft.com/office/drawing/2014/main" id="{59801DF9-7CEA-ACE0-0B80-E2C4AC6D1D95}"/>
              </a:ext>
            </a:extLst>
          </p:cNvPr>
          <p:cNvSpPr txBox="1"/>
          <p:nvPr/>
        </p:nvSpPr>
        <p:spPr>
          <a:xfrm>
            <a:off x="4249752" y="4750776"/>
            <a:ext cx="3080634" cy="923330"/>
          </a:xfrm>
          <a:prstGeom prst="rect">
            <a:avLst/>
          </a:prstGeom>
          <a:noFill/>
        </p:spPr>
        <p:txBody>
          <a:bodyPr wrap="square" rtlCol="0">
            <a:spAutoFit/>
          </a:bodyPr>
          <a:lstStyle/>
          <a:p>
            <a:r>
              <a:rPr lang="en-GB" dirty="0">
                <a:solidFill>
                  <a:schemeClr val="bg1"/>
                </a:solidFill>
              </a:rPr>
              <a:t>Victor Bernabeu</a:t>
            </a:r>
          </a:p>
          <a:p>
            <a:r>
              <a:rPr lang="en-GB" dirty="0">
                <a:solidFill>
                  <a:schemeClr val="accent2"/>
                </a:solidFill>
              </a:rPr>
              <a:t>Director, Policy</a:t>
            </a:r>
            <a:endParaRPr lang="LID4096" dirty="0">
              <a:solidFill>
                <a:schemeClr val="accent2"/>
              </a:solidFill>
            </a:endParaRPr>
          </a:p>
          <a:p>
            <a:r>
              <a:rPr lang="en-GB" dirty="0">
                <a:solidFill>
                  <a:schemeClr val="accent2"/>
                </a:solidFill>
              </a:rPr>
              <a:t>victor.bernabeu@eurogas.org</a:t>
            </a:r>
            <a:endParaRPr lang="LID4096" dirty="0">
              <a:solidFill>
                <a:schemeClr val="accent2"/>
              </a:solidFill>
            </a:endParaRPr>
          </a:p>
        </p:txBody>
      </p:sp>
    </p:spTree>
    <p:extLst>
      <p:ext uri="{BB962C8B-B14F-4D97-AF65-F5344CB8AC3E}">
        <p14:creationId xmlns:p14="http://schemas.microsoft.com/office/powerpoint/2010/main" val="1155781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D16F-9032-B44A-9680-7BBF1BB75105}"/>
              </a:ext>
            </a:extLst>
          </p:cNvPr>
          <p:cNvSpPr>
            <a:spLocks noGrp="1"/>
          </p:cNvSpPr>
          <p:nvPr>
            <p:ph type="ctrTitle"/>
          </p:nvPr>
        </p:nvSpPr>
        <p:spPr/>
        <p:txBody>
          <a:bodyPr/>
          <a:lstStyle/>
          <a:p>
            <a:r>
              <a:rPr lang="en-BE" dirty="0"/>
              <a:t>Thank you</a:t>
            </a:r>
          </a:p>
        </p:txBody>
      </p:sp>
      <p:sp>
        <p:nvSpPr>
          <p:cNvPr id="4" name="Slide Number Placeholder 3">
            <a:extLst>
              <a:ext uri="{FF2B5EF4-FFF2-40B4-BE49-F238E27FC236}">
                <a16:creationId xmlns:a16="http://schemas.microsoft.com/office/drawing/2014/main" id="{81FBC1C8-1015-9F42-ABB5-A158D5610802}"/>
              </a:ext>
            </a:extLst>
          </p:cNvPr>
          <p:cNvSpPr>
            <a:spLocks noGrp="1"/>
          </p:cNvSpPr>
          <p:nvPr>
            <p:ph type="sldNum" sz="quarter" idx="10"/>
          </p:nvPr>
        </p:nvSpPr>
        <p:spPr/>
        <p:txBody>
          <a:bodyPr/>
          <a:lstStyle/>
          <a:p>
            <a:fld id="{83E22DE3-96CE-6C42-B193-EEDF3AB8676E}" type="slidenum">
              <a:rPr lang="en-BE" smtClean="0"/>
              <a:pPr/>
              <a:t>13</a:t>
            </a:fld>
            <a:endParaRPr lang="en-BE" dirty="0"/>
          </a:p>
        </p:txBody>
      </p:sp>
    </p:spTree>
    <p:extLst>
      <p:ext uri="{BB962C8B-B14F-4D97-AF65-F5344CB8AC3E}">
        <p14:creationId xmlns:p14="http://schemas.microsoft.com/office/powerpoint/2010/main" val="3531084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67FD4-F2D2-C149-9063-9775DF9F6904}"/>
              </a:ext>
            </a:extLst>
          </p:cNvPr>
          <p:cNvSpPr>
            <a:spLocks noGrp="1"/>
          </p:cNvSpPr>
          <p:nvPr>
            <p:ph type="title"/>
          </p:nvPr>
        </p:nvSpPr>
        <p:spPr>
          <a:xfrm>
            <a:off x="497541" y="549984"/>
            <a:ext cx="10930205" cy="1255004"/>
          </a:xfrm>
        </p:spPr>
        <p:txBody>
          <a:bodyPr/>
          <a:lstStyle/>
          <a:p>
            <a:r>
              <a:rPr lang="en-GB" dirty="0"/>
              <a:t>About Eurogas</a:t>
            </a:r>
          </a:p>
        </p:txBody>
      </p:sp>
      <p:sp>
        <p:nvSpPr>
          <p:cNvPr id="3" name="Slide Number Placeholder 2">
            <a:extLst>
              <a:ext uri="{FF2B5EF4-FFF2-40B4-BE49-F238E27FC236}">
                <a16:creationId xmlns:a16="http://schemas.microsoft.com/office/drawing/2014/main" id="{645D37FA-53ED-C745-846D-85CF57178583}"/>
              </a:ext>
            </a:extLst>
          </p:cNvPr>
          <p:cNvSpPr>
            <a:spLocks noGrp="1"/>
          </p:cNvSpPr>
          <p:nvPr>
            <p:ph type="sldNum" sz="quarter" idx="10"/>
          </p:nvPr>
        </p:nvSpPr>
        <p:spPr>
          <a:xfrm>
            <a:off x="11504023" y="6176962"/>
            <a:ext cx="370650" cy="395139"/>
          </a:xfrm>
        </p:spPr>
        <p:txBody>
          <a:bodyPr/>
          <a:lstStyle/>
          <a:p>
            <a:fld id="{83E22DE3-96CE-6C42-B193-EEDF3AB8676E}" type="slidenum">
              <a:rPr lang="en-BE" smtClean="0"/>
              <a:pPr/>
              <a:t>2</a:t>
            </a:fld>
            <a:endParaRPr lang="en-BE"/>
          </a:p>
        </p:txBody>
      </p:sp>
      <p:sp>
        <p:nvSpPr>
          <p:cNvPr id="10" name="Content Placeholder 9">
            <a:extLst>
              <a:ext uri="{FF2B5EF4-FFF2-40B4-BE49-F238E27FC236}">
                <a16:creationId xmlns:a16="http://schemas.microsoft.com/office/drawing/2014/main" id="{CA696C20-7D6F-CE49-98AA-71B6356D1D0B}"/>
              </a:ext>
            </a:extLst>
          </p:cNvPr>
          <p:cNvSpPr>
            <a:spLocks noGrp="1"/>
          </p:cNvSpPr>
          <p:nvPr>
            <p:ph sz="quarter" idx="12"/>
          </p:nvPr>
        </p:nvSpPr>
        <p:spPr/>
        <p:txBody>
          <a:bodyPr/>
          <a:lstStyle/>
          <a:p>
            <a:r>
              <a:rPr lang="en-GB" sz="2800" dirty="0"/>
              <a:t>Eurogas is an association of 101 companies and associations across 28 countries, spanning the length of the gas value chain. </a:t>
            </a:r>
          </a:p>
          <a:p>
            <a:r>
              <a:rPr lang="en-GB" sz="2800" dirty="0"/>
              <a:t>Our members cover gas wholesale and retail gas markets, and the distribution of natural gas, biomethane and hydrogen. We also work with companies active on gases for vehicles, and on value chain methane emissions management. </a:t>
            </a:r>
          </a:p>
          <a:p>
            <a:r>
              <a:rPr lang="en-GB" sz="2800" dirty="0"/>
              <a:t>Eurogas accelerates the transition to carbon neutrality through dialogue and advocacy about optimising the use of gas and gaseous fuels.</a:t>
            </a:r>
          </a:p>
          <a:p>
            <a:endParaRPr lang="en-BE" dirty="0"/>
          </a:p>
        </p:txBody>
      </p:sp>
    </p:spTree>
    <p:extLst>
      <p:ext uri="{BB962C8B-B14F-4D97-AF65-F5344CB8AC3E}">
        <p14:creationId xmlns:p14="http://schemas.microsoft.com/office/powerpoint/2010/main" val="3624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ogo for a company&#10;&#10;Description automatically generated">
            <a:extLst>
              <a:ext uri="{FF2B5EF4-FFF2-40B4-BE49-F238E27FC236}">
                <a16:creationId xmlns:a16="http://schemas.microsoft.com/office/drawing/2014/main" id="{A021BD95-524B-BB5D-C056-E72B9849291F}"/>
              </a:ext>
            </a:extLst>
          </p:cNvPr>
          <p:cNvPicPr>
            <a:picLocks noChangeAspect="1"/>
          </p:cNvPicPr>
          <p:nvPr/>
        </p:nvPicPr>
        <p:blipFill>
          <a:blip r:embed="rId2"/>
          <a:stretch>
            <a:fillRect/>
          </a:stretch>
        </p:blipFill>
        <p:spPr>
          <a:xfrm>
            <a:off x="5941439" y="807425"/>
            <a:ext cx="1636667" cy="920625"/>
          </a:xfrm>
          <a:prstGeom prst="rect">
            <a:avLst/>
          </a:prstGeom>
        </p:spPr>
      </p:pic>
      <p:sp>
        <p:nvSpPr>
          <p:cNvPr id="3" name="Slide Number Placeholder 2">
            <a:extLst>
              <a:ext uri="{FF2B5EF4-FFF2-40B4-BE49-F238E27FC236}">
                <a16:creationId xmlns:a16="http://schemas.microsoft.com/office/drawing/2014/main" id="{F4F73CC2-33B7-45EF-89BE-92F8247E21F4}"/>
              </a:ext>
            </a:extLst>
          </p:cNvPr>
          <p:cNvSpPr>
            <a:spLocks noGrp="1"/>
          </p:cNvSpPr>
          <p:nvPr>
            <p:ph type="sldNum" sz="quarter" idx="10"/>
          </p:nvPr>
        </p:nvSpPr>
        <p:spPr>
          <a:xfrm>
            <a:off x="11138263" y="6153149"/>
            <a:ext cx="828000" cy="395139"/>
          </a:xfrm>
        </p:spPr>
        <p:txBody>
          <a:bodyPr/>
          <a:lstStyle/>
          <a:p>
            <a:fld id="{83E22DE3-96CE-6C42-B193-EEDF3AB8676E}" type="slidenum">
              <a:rPr lang="en-BE" smtClean="0"/>
              <a:pPr/>
              <a:t>3</a:t>
            </a:fld>
            <a:endParaRPr lang="en-BE"/>
          </a:p>
        </p:txBody>
      </p:sp>
      <p:pic>
        <p:nvPicPr>
          <p:cNvPr id="2052" name="Picture 4">
            <a:extLst>
              <a:ext uri="{FF2B5EF4-FFF2-40B4-BE49-F238E27FC236}">
                <a16:creationId xmlns:a16="http://schemas.microsoft.com/office/drawing/2014/main" id="{D22C984A-89DE-4438-9BD2-55775EF082D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23029" y="171859"/>
            <a:ext cx="659159" cy="75147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2FCD39B3-8AA3-4566-9C4D-28D106860B0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903237" y="382514"/>
            <a:ext cx="828000" cy="27393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57A8436D-E4E7-4935-95D2-6F4EC45AEF6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81322" y="1226607"/>
            <a:ext cx="828000" cy="24288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AE843B6C-002F-4E82-808E-049FB77CE7A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94589" y="1173728"/>
            <a:ext cx="828000" cy="21574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553C8B3B-EE51-49C4-8723-AAC742DC946D}"/>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302685" y="835221"/>
            <a:ext cx="828000" cy="641309"/>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a:extLst>
              <a:ext uri="{FF2B5EF4-FFF2-40B4-BE49-F238E27FC236}">
                <a16:creationId xmlns:a16="http://schemas.microsoft.com/office/drawing/2014/main" id="{1770BC5B-CECE-441C-A603-90DD707E825D}"/>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090970" y="1079247"/>
            <a:ext cx="828000" cy="278139"/>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1C18FAA5-EA17-4562-B763-A868F186E9D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243878" y="1011937"/>
            <a:ext cx="828000" cy="529920"/>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a:extLst>
              <a:ext uri="{FF2B5EF4-FFF2-40B4-BE49-F238E27FC236}">
                <a16:creationId xmlns:a16="http://schemas.microsoft.com/office/drawing/2014/main" id="{B294C26E-5D1C-43E8-B1B0-CF08D285717A}"/>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57836" y="1912621"/>
            <a:ext cx="828000" cy="268479"/>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DDEC9320-76DE-4777-A82A-7E9C2F25CFDA}"/>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668188" y="1762157"/>
            <a:ext cx="828000" cy="544088"/>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a:extLst>
              <a:ext uri="{FF2B5EF4-FFF2-40B4-BE49-F238E27FC236}">
                <a16:creationId xmlns:a16="http://schemas.microsoft.com/office/drawing/2014/main" id="{3124CA36-0CB2-41D8-8CEA-7D3F895A958F}"/>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3687688" y="1840411"/>
            <a:ext cx="828000" cy="367471"/>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a:extLst>
              <a:ext uri="{FF2B5EF4-FFF2-40B4-BE49-F238E27FC236}">
                <a16:creationId xmlns:a16="http://schemas.microsoft.com/office/drawing/2014/main" id="{52BA1872-BA91-4D2C-B39E-CAA87195140E}"/>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746765" y="1682634"/>
            <a:ext cx="612312" cy="748041"/>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a:extLst>
              <a:ext uri="{FF2B5EF4-FFF2-40B4-BE49-F238E27FC236}">
                <a16:creationId xmlns:a16="http://schemas.microsoft.com/office/drawing/2014/main" id="{A74CBE11-9D3D-466A-9E63-9765CA4741AD}"/>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747383" y="1810746"/>
            <a:ext cx="828000" cy="345851"/>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a:extLst>
              <a:ext uri="{FF2B5EF4-FFF2-40B4-BE49-F238E27FC236}">
                <a16:creationId xmlns:a16="http://schemas.microsoft.com/office/drawing/2014/main" id="{B3FEFE2F-5C1F-46C1-8789-3F60107EBD8A}"/>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6859437" y="1513351"/>
            <a:ext cx="828000" cy="694531"/>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a:extLst>
              <a:ext uri="{FF2B5EF4-FFF2-40B4-BE49-F238E27FC236}">
                <a16:creationId xmlns:a16="http://schemas.microsoft.com/office/drawing/2014/main" id="{F810B81B-8DA4-4DDA-9104-5D0AFBB835C0}"/>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7889370" y="1868417"/>
            <a:ext cx="828000" cy="255599"/>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a:extLst>
              <a:ext uri="{FF2B5EF4-FFF2-40B4-BE49-F238E27FC236}">
                <a16:creationId xmlns:a16="http://schemas.microsoft.com/office/drawing/2014/main" id="{DCEFB07D-6646-48FF-B416-D5A284849821}"/>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10953178" y="1836775"/>
            <a:ext cx="828000" cy="385871"/>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a:extLst>
              <a:ext uri="{FF2B5EF4-FFF2-40B4-BE49-F238E27FC236}">
                <a16:creationId xmlns:a16="http://schemas.microsoft.com/office/drawing/2014/main" id="{287A5DD6-1A7C-486C-BF01-FF7185C39CD9}"/>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638921" y="2643822"/>
            <a:ext cx="828000" cy="330828"/>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a:extLst>
              <a:ext uri="{FF2B5EF4-FFF2-40B4-BE49-F238E27FC236}">
                <a16:creationId xmlns:a16="http://schemas.microsoft.com/office/drawing/2014/main" id="{CF4C154C-7141-4458-9AD5-4767EE8E0784}"/>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6809751" y="2532482"/>
            <a:ext cx="828000" cy="370944"/>
          </a:xfrm>
          <a:prstGeom prst="rect">
            <a:avLst/>
          </a:prstGeom>
          <a:noFill/>
          <a:extLst>
            <a:ext uri="{909E8E84-426E-40DD-AFC4-6F175D3DCCD1}">
              <a14:hiddenFill xmlns:a14="http://schemas.microsoft.com/office/drawing/2010/main">
                <a:solidFill>
                  <a:srgbClr val="FFFFFF"/>
                </a:solidFill>
              </a14:hiddenFill>
            </a:ext>
          </a:extLst>
        </p:spPr>
      </p:pic>
      <p:pic>
        <p:nvPicPr>
          <p:cNvPr id="2100" name="Picture 52">
            <a:extLst>
              <a:ext uri="{FF2B5EF4-FFF2-40B4-BE49-F238E27FC236}">
                <a16:creationId xmlns:a16="http://schemas.microsoft.com/office/drawing/2014/main" id="{56747E65-F6E9-4FF4-8DCE-185B7C28709B}"/>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3687688" y="2738618"/>
            <a:ext cx="837205" cy="133883"/>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6">
            <a:extLst>
              <a:ext uri="{FF2B5EF4-FFF2-40B4-BE49-F238E27FC236}">
                <a16:creationId xmlns:a16="http://schemas.microsoft.com/office/drawing/2014/main" id="{82478EEE-DA9B-441D-BC9A-61A83AF3EC3F}"/>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9043809" y="2541383"/>
            <a:ext cx="762259" cy="351550"/>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58">
            <a:extLst>
              <a:ext uri="{FF2B5EF4-FFF2-40B4-BE49-F238E27FC236}">
                <a16:creationId xmlns:a16="http://schemas.microsoft.com/office/drawing/2014/main" id="{59D623E6-E067-47E5-8C97-8BA13423D701}"/>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10019344" y="2516686"/>
            <a:ext cx="804932" cy="404769"/>
          </a:xfrm>
          <a:prstGeom prst="rect">
            <a:avLst/>
          </a:prstGeom>
          <a:noFill/>
          <a:extLst>
            <a:ext uri="{909E8E84-426E-40DD-AFC4-6F175D3DCCD1}">
              <a14:hiddenFill xmlns:a14="http://schemas.microsoft.com/office/drawing/2010/main">
                <a:solidFill>
                  <a:srgbClr val="FFFFFF"/>
                </a:solidFill>
              </a14:hiddenFill>
            </a:ext>
          </a:extLst>
        </p:spPr>
      </p:pic>
      <p:pic>
        <p:nvPicPr>
          <p:cNvPr id="2108" name="Picture 60">
            <a:extLst>
              <a:ext uri="{FF2B5EF4-FFF2-40B4-BE49-F238E27FC236}">
                <a16:creationId xmlns:a16="http://schemas.microsoft.com/office/drawing/2014/main" id="{DF636136-8C2A-4BE6-BB7C-F2313F1E2317}"/>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a:stretch/>
        </p:blipFill>
        <p:spPr bwMode="auto">
          <a:xfrm>
            <a:off x="1624796" y="3147551"/>
            <a:ext cx="738331" cy="380117"/>
          </a:xfrm>
          <a:prstGeom prst="rect">
            <a:avLst/>
          </a:prstGeom>
          <a:noFill/>
          <a:extLst>
            <a:ext uri="{909E8E84-426E-40DD-AFC4-6F175D3DCCD1}">
              <a14:hiddenFill xmlns:a14="http://schemas.microsoft.com/office/drawing/2010/main">
                <a:solidFill>
                  <a:srgbClr val="FFFFFF"/>
                </a:solidFill>
              </a14:hiddenFill>
            </a:ext>
          </a:extLst>
        </p:spPr>
      </p:pic>
      <p:pic>
        <p:nvPicPr>
          <p:cNvPr id="2110" name="Picture 62">
            <a:extLst>
              <a:ext uri="{FF2B5EF4-FFF2-40B4-BE49-F238E27FC236}">
                <a16:creationId xmlns:a16="http://schemas.microsoft.com/office/drawing/2014/main" id="{4E76187C-AFF8-460A-9417-E08CA7603120}"/>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5888943" y="3027521"/>
            <a:ext cx="563351" cy="606213"/>
          </a:xfrm>
          <a:prstGeom prst="rect">
            <a:avLst/>
          </a:prstGeom>
          <a:noFill/>
          <a:extLst>
            <a:ext uri="{909E8E84-426E-40DD-AFC4-6F175D3DCCD1}">
              <a14:hiddenFill xmlns:a14="http://schemas.microsoft.com/office/drawing/2010/main">
                <a:solidFill>
                  <a:srgbClr val="FFFFFF"/>
                </a:solidFill>
              </a14:hiddenFill>
            </a:ext>
          </a:extLst>
        </p:spPr>
      </p:pic>
      <p:pic>
        <p:nvPicPr>
          <p:cNvPr id="2118" name="Picture 70">
            <a:extLst>
              <a:ext uri="{FF2B5EF4-FFF2-40B4-BE49-F238E27FC236}">
                <a16:creationId xmlns:a16="http://schemas.microsoft.com/office/drawing/2014/main" id="{50D7B3BC-007E-433B-BD7E-1999BBF4157D}"/>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919546" y="3713857"/>
            <a:ext cx="675927" cy="513366"/>
          </a:xfrm>
          <a:prstGeom prst="rect">
            <a:avLst/>
          </a:prstGeom>
          <a:noFill/>
          <a:extLst>
            <a:ext uri="{909E8E84-426E-40DD-AFC4-6F175D3DCCD1}">
              <a14:hiddenFill xmlns:a14="http://schemas.microsoft.com/office/drawing/2010/main">
                <a:solidFill>
                  <a:srgbClr val="FFFFFF"/>
                </a:solidFill>
              </a14:hiddenFill>
            </a:ext>
          </a:extLst>
        </p:spPr>
      </p:pic>
      <p:pic>
        <p:nvPicPr>
          <p:cNvPr id="2120" name="Picture 72">
            <a:extLst>
              <a:ext uri="{FF2B5EF4-FFF2-40B4-BE49-F238E27FC236}">
                <a16:creationId xmlns:a16="http://schemas.microsoft.com/office/drawing/2014/main" id="{717F4681-97E3-476C-86A5-8A369C362BBA}"/>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2689192" y="3714629"/>
            <a:ext cx="670725" cy="522998"/>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76">
            <a:extLst>
              <a:ext uri="{FF2B5EF4-FFF2-40B4-BE49-F238E27FC236}">
                <a16:creationId xmlns:a16="http://schemas.microsoft.com/office/drawing/2014/main" id="{F26F9552-D374-4E43-B8A3-B491B912C18A}"/>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5300858" y="3868264"/>
            <a:ext cx="828000" cy="264960"/>
          </a:xfrm>
          <a:prstGeom prst="rect">
            <a:avLst/>
          </a:prstGeom>
          <a:noFill/>
          <a:extLst>
            <a:ext uri="{909E8E84-426E-40DD-AFC4-6F175D3DCCD1}">
              <a14:hiddenFill xmlns:a14="http://schemas.microsoft.com/office/drawing/2010/main">
                <a:solidFill>
                  <a:srgbClr val="FFFFFF"/>
                </a:solidFill>
              </a14:hiddenFill>
            </a:ext>
          </a:extLst>
        </p:spPr>
      </p:pic>
      <p:pic>
        <p:nvPicPr>
          <p:cNvPr id="2126" name="Picture 78">
            <a:extLst>
              <a:ext uri="{FF2B5EF4-FFF2-40B4-BE49-F238E27FC236}">
                <a16:creationId xmlns:a16="http://schemas.microsoft.com/office/drawing/2014/main" id="{8EC3B101-EF1E-44BE-8C6F-96DB195A95E1}"/>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7244186" y="3803808"/>
            <a:ext cx="828000" cy="315767"/>
          </a:xfrm>
          <a:prstGeom prst="rect">
            <a:avLst/>
          </a:prstGeom>
          <a:noFill/>
          <a:extLst>
            <a:ext uri="{909E8E84-426E-40DD-AFC4-6F175D3DCCD1}">
              <a14:hiddenFill xmlns:a14="http://schemas.microsoft.com/office/drawing/2010/main">
                <a:solidFill>
                  <a:srgbClr val="FFFFFF"/>
                </a:solidFill>
              </a14:hiddenFill>
            </a:ext>
          </a:extLst>
        </p:spPr>
      </p:pic>
      <p:pic>
        <p:nvPicPr>
          <p:cNvPr id="2128" name="Picture 80">
            <a:extLst>
              <a:ext uri="{FF2B5EF4-FFF2-40B4-BE49-F238E27FC236}">
                <a16:creationId xmlns:a16="http://schemas.microsoft.com/office/drawing/2014/main" id="{33A1A3F0-0ED1-4A46-BA29-7B17F55F6EA9}"/>
              </a:ext>
            </a:extLst>
          </p:cNvPr>
          <p:cNvPicPr>
            <a:picLocks noChangeAspect="1" noChangeArrowheads="1"/>
          </p:cNvPicPr>
          <p:nvPr/>
        </p:nvPicPr>
        <p:blipFill rotWithShape="1">
          <a:blip r:embed="rId29" cstate="print">
            <a:extLst>
              <a:ext uri="{28A0092B-C50C-407E-A947-70E740481C1C}">
                <a14:useLocalDpi xmlns:a14="http://schemas.microsoft.com/office/drawing/2010/main"/>
              </a:ext>
            </a:extLst>
          </a:blip>
          <a:srcRect/>
          <a:stretch/>
        </p:blipFill>
        <p:spPr bwMode="auto">
          <a:xfrm>
            <a:off x="8262970" y="3868264"/>
            <a:ext cx="828000" cy="177790"/>
          </a:xfrm>
          <a:prstGeom prst="rect">
            <a:avLst/>
          </a:prstGeom>
          <a:noFill/>
          <a:extLst>
            <a:ext uri="{909E8E84-426E-40DD-AFC4-6F175D3DCCD1}">
              <a14:hiddenFill xmlns:a14="http://schemas.microsoft.com/office/drawing/2010/main">
                <a:solidFill>
                  <a:srgbClr val="FFFFFF"/>
                </a:solidFill>
              </a14:hiddenFill>
            </a:ext>
          </a:extLst>
        </p:spPr>
      </p:pic>
      <p:pic>
        <p:nvPicPr>
          <p:cNvPr id="2130" name="Picture 82">
            <a:extLst>
              <a:ext uri="{FF2B5EF4-FFF2-40B4-BE49-F238E27FC236}">
                <a16:creationId xmlns:a16="http://schemas.microsoft.com/office/drawing/2014/main" id="{FD7054DC-8480-4A28-935C-BFBC509BB570}"/>
              </a:ext>
            </a:extLst>
          </p:cNvPr>
          <p:cNvPicPr>
            <a:picLocks noChangeAspect="1" noChangeArrowheads="1"/>
          </p:cNvPicPr>
          <p:nvPr/>
        </p:nvPicPr>
        <p:blipFill rotWithShape="1">
          <a:blip r:embed="rId30" cstate="print">
            <a:extLst>
              <a:ext uri="{28A0092B-C50C-407E-A947-70E740481C1C}">
                <a14:useLocalDpi xmlns:a14="http://schemas.microsoft.com/office/drawing/2010/main"/>
              </a:ext>
            </a:extLst>
          </a:blip>
          <a:srcRect/>
          <a:stretch/>
        </p:blipFill>
        <p:spPr bwMode="auto">
          <a:xfrm>
            <a:off x="9279055" y="3823483"/>
            <a:ext cx="828000" cy="222571"/>
          </a:xfrm>
          <a:prstGeom prst="rect">
            <a:avLst/>
          </a:prstGeom>
          <a:noFill/>
          <a:extLst>
            <a:ext uri="{909E8E84-426E-40DD-AFC4-6F175D3DCCD1}">
              <a14:hiddenFill xmlns:a14="http://schemas.microsoft.com/office/drawing/2010/main">
                <a:solidFill>
                  <a:srgbClr val="FFFFFF"/>
                </a:solidFill>
              </a14:hiddenFill>
            </a:ext>
          </a:extLst>
        </p:spPr>
      </p:pic>
      <p:pic>
        <p:nvPicPr>
          <p:cNvPr id="2132" name="Picture 84">
            <a:extLst>
              <a:ext uri="{FF2B5EF4-FFF2-40B4-BE49-F238E27FC236}">
                <a16:creationId xmlns:a16="http://schemas.microsoft.com/office/drawing/2014/main" id="{76121476-2771-4ECD-9A09-CE2D9DC9C8E7}"/>
              </a:ext>
            </a:extLst>
          </p:cNvPr>
          <p:cNvPicPr>
            <a:picLocks noChangeAspect="1" noChangeArrowheads="1"/>
          </p:cNvPicPr>
          <p:nvPr/>
        </p:nvPicPr>
        <p:blipFill rotWithShape="1">
          <a:blip r:embed="rId31" cstate="print">
            <a:extLst>
              <a:ext uri="{28A0092B-C50C-407E-A947-70E740481C1C}">
                <a14:useLocalDpi xmlns:a14="http://schemas.microsoft.com/office/drawing/2010/main"/>
              </a:ext>
            </a:extLst>
          </a:blip>
          <a:srcRect/>
          <a:stretch/>
        </p:blipFill>
        <p:spPr bwMode="auto">
          <a:xfrm>
            <a:off x="2346830" y="4472908"/>
            <a:ext cx="828000" cy="387695"/>
          </a:xfrm>
          <a:prstGeom prst="rect">
            <a:avLst/>
          </a:prstGeom>
          <a:noFill/>
          <a:extLst>
            <a:ext uri="{909E8E84-426E-40DD-AFC4-6F175D3DCCD1}">
              <a14:hiddenFill xmlns:a14="http://schemas.microsoft.com/office/drawing/2010/main">
                <a:solidFill>
                  <a:srgbClr val="FFFFFF"/>
                </a:solidFill>
              </a14:hiddenFill>
            </a:ext>
          </a:extLst>
        </p:spPr>
      </p:pic>
      <p:pic>
        <p:nvPicPr>
          <p:cNvPr id="2134" name="Picture 86">
            <a:extLst>
              <a:ext uri="{FF2B5EF4-FFF2-40B4-BE49-F238E27FC236}">
                <a16:creationId xmlns:a16="http://schemas.microsoft.com/office/drawing/2014/main" id="{F1D8200B-3959-4672-87E4-554A0446684A}"/>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3332285" y="4600912"/>
            <a:ext cx="828000" cy="125099"/>
          </a:xfrm>
          <a:prstGeom prst="rect">
            <a:avLst/>
          </a:prstGeom>
          <a:noFill/>
          <a:extLst>
            <a:ext uri="{909E8E84-426E-40DD-AFC4-6F175D3DCCD1}">
              <a14:hiddenFill xmlns:a14="http://schemas.microsoft.com/office/drawing/2010/main">
                <a:solidFill>
                  <a:srgbClr val="FFFFFF"/>
                </a:solidFill>
              </a14:hiddenFill>
            </a:ext>
          </a:extLst>
        </p:spPr>
      </p:pic>
      <p:pic>
        <p:nvPicPr>
          <p:cNvPr id="2136" name="Picture 88">
            <a:extLst>
              <a:ext uri="{FF2B5EF4-FFF2-40B4-BE49-F238E27FC236}">
                <a16:creationId xmlns:a16="http://schemas.microsoft.com/office/drawing/2014/main" id="{61591317-960F-4E0F-9767-0FD7E3654520}"/>
              </a:ext>
            </a:extLst>
          </p:cNvPr>
          <p:cNvPicPr>
            <a:picLocks noChangeAspect="1" noChangeArrowheads="1"/>
          </p:cNvPicPr>
          <p:nvPr/>
        </p:nvPicPr>
        <p:blipFill rotWithShape="1">
          <a:blip r:embed="rId33" cstate="print">
            <a:extLst>
              <a:ext uri="{28A0092B-C50C-407E-A947-70E740481C1C}">
                <a14:useLocalDpi xmlns:a14="http://schemas.microsoft.com/office/drawing/2010/main"/>
              </a:ext>
            </a:extLst>
          </a:blip>
          <a:srcRect/>
          <a:stretch/>
        </p:blipFill>
        <p:spPr bwMode="auto">
          <a:xfrm>
            <a:off x="8364114" y="4384659"/>
            <a:ext cx="828000" cy="250235"/>
          </a:xfrm>
          <a:prstGeom prst="rect">
            <a:avLst/>
          </a:prstGeom>
          <a:noFill/>
          <a:extLst>
            <a:ext uri="{909E8E84-426E-40DD-AFC4-6F175D3DCCD1}">
              <a14:hiddenFill xmlns:a14="http://schemas.microsoft.com/office/drawing/2010/main">
                <a:solidFill>
                  <a:srgbClr val="FFFFFF"/>
                </a:solidFill>
              </a14:hiddenFill>
            </a:ext>
          </a:extLst>
        </p:spPr>
      </p:pic>
      <p:pic>
        <p:nvPicPr>
          <p:cNvPr id="2138" name="Picture 90">
            <a:extLst>
              <a:ext uri="{FF2B5EF4-FFF2-40B4-BE49-F238E27FC236}">
                <a16:creationId xmlns:a16="http://schemas.microsoft.com/office/drawing/2014/main" id="{B6435F26-01BD-437D-9EBB-104096175A32}"/>
              </a:ext>
            </a:extLst>
          </p:cNvPr>
          <p:cNvPicPr>
            <a:picLocks noChangeAspect="1" noChangeArrowheads="1"/>
          </p:cNvPicPr>
          <p:nvPr/>
        </p:nvPicPr>
        <p:blipFill rotWithShape="1">
          <a:blip r:embed="rId34" cstate="print">
            <a:extLst>
              <a:ext uri="{28A0092B-C50C-407E-A947-70E740481C1C}">
                <a14:useLocalDpi xmlns:a14="http://schemas.microsoft.com/office/drawing/2010/main"/>
              </a:ext>
            </a:extLst>
          </a:blip>
          <a:srcRect/>
          <a:stretch/>
        </p:blipFill>
        <p:spPr bwMode="auto">
          <a:xfrm>
            <a:off x="9358542" y="4255271"/>
            <a:ext cx="707519" cy="597027"/>
          </a:xfrm>
          <a:prstGeom prst="rect">
            <a:avLst/>
          </a:prstGeom>
          <a:noFill/>
          <a:extLst>
            <a:ext uri="{909E8E84-426E-40DD-AFC4-6F175D3DCCD1}">
              <a14:hiddenFill xmlns:a14="http://schemas.microsoft.com/office/drawing/2010/main">
                <a:solidFill>
                  <a:srgbClr val="FFFFFF"/>
                </a:solidFill>
              </a14:hiddenFill>
            </a:ext>
          </a:extLst>
        </p:spPr>
      </p:pic>
      <p:pic>
        <p:nvPicPr>
          <p:cNvPr id="2142" name="Picture 94">
            <a:extLst>
              <a:ext uri="{FF2B5EF4-FFF2-40B4-BE49-F238E27FC236}">
                <a16:creationId xmlns:a16="http://schemas.microsoft.com/office/drawing/2014/main" id="{87DB17D9-BBA1-4AC5-A156-0CDED457F988}"/>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368362" y="5268661"/>
            <a:ext cx="693479" cy="350804"/>
          </a:xfrm>
          <a:prstGeom prst="rect">
            <a:avLst/>
          </a:prstGeom>
          <a:noFill/>
          <a:extLst>
            <a:ext uri="{909E8E84-426E-40DD-AFC4-6F175D3DCCD1}">
              <a14:hiddenFill xmlns:a14="http://schemas.microsoft.com/office/drawing/2010/main">
                <a:solidFill>
                  <a:srgbClr val="FFFFFF"/>
                </a:solidFill>
              </a14:hiddenFill>
            </a:ext>
          </a:extLst>
        </p:spPr>
      </p:pic>
      <p:pic>
        <p:nvPicPr>
          <p:cNvPr id="2144" name="Picture 96">
            <a:extLst>
              <a:ext uri="{FF2B5EF4-FFF2-40B4-BE49-F238E27FC236}">
                <a16:creationId xmlns:a16="http://schemas.microsoft.com/office/drawing/2014/main" id="{401DFB45-66B6-4156-9754-A67F642FAFE0}"/>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1185671" y="5267355"/>
            <a:ext cx="828000" cy="362458"/>
          </a:xfrm>
          <a:prstGeom prst="rect">
            <a:avLst/>
          </a:prstGeom>
          <a:noFill/>
          <a:extLst>
            <a:ext uri="{909E8E84-426E-40DD-AFC4-6F175D3DCCD1}">
              <a14:hiddenFill xmlns:a14="http://schemas.microsoft.com/office/drawing/2010/main">
                <a:solidFill>
                  <a:srgbClr val="FFFFFF"/>
                </a:solidFill>
              </a14:hiddenFill>
            </a:ext>
          </a:extLst>
        </p:spPr>
      </p:pic>
      <p:pic>
        <p:nvPicPr>
          <p:cNvPr id="2146" name="Picture 98">
            <a:extLst>
              <a:ext uri="{FF2B5EF4-FFF2-40B4-BE49-F238E27FC236}">
                <a16:creationId xmlns:a16="http://schemas.microsoft.com/office/drawing/2014/main" id="{D412F9FD-5A45-4605-BC02-39F1ACE979AE}"/>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3110208" y="5073726"/>
            <a:ext cx="828000" cy="480345"/>
          </a:xfrm>
          <a:prstGeom prst="rect">
            <a:avLst/>
          </a:prstGeom>
          <a:noFill/>
          <a:extLst>
            <a:ext uri="{909E8E84-426E-40DD-AFC4-6F175D3DCCD1}">
              <a14:hiddenFill xmlns:a14="http://schemas.microsoft.com/office/drawing/2010/main">
                <a:solidFill>
                  <a:srgbClr val="FFFFFF"/>
                </a:solidFill>
              </a14:hiddenFill>
            </a:ext>
          </a:extLst>
        </p:spPr>
      </p:pic>
      <p:pic>
        <p:nvPicPr>
          <p:cNvPr id="2148" name="Picture 100">
            <a:extLst>
              <a:ext uri="{FF2B5EF4-FFF2-40B4-BE49-F238E27FC236}">
                <a16:creationId xmlns:a16="http://schemas.microsoft.com/office/drawing/2014/main" id="{B2D34ACD-9BB9-4658-80D7-33E83D5CF20F}"/>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4079789" y="4999829"/>
            <a:ext cx="595176" cy="551988"/>
          </a:xfrm>
          <a:prstGeom prst="rect">
            <a:avLst/>
          </a:prstGeom>
          <a:noFill/>
          <a:extLst>
            <a:ext uri="{909E8E84-426E-40DD-AFC4-6F175D3DCCD1}">
              <a14:hiddenFill xmlns:a14="http://schemas.microsoft.com/office/drawing/2010/main">
                <a:solidFill>
                  <a:srgbClr val="FFFFFF"/>
                </a:solidFill>
              </a14:hiddenFill>
            </a:ext>
          </a:extLst>
        </p:spPr>
      </p:pic>
      <p:pic>
        <p:nvPicPr>
          <p:cNvPr id="2150" name="Picture 102">
            <a:extLst>
              <a:ext uri="{FF2B5EF4-FFF2-40B4-BE49-F238E27FC236}">
                <a16:creationId xmlns:a16="http://schemas.microsoft.com/office/drawing/2014/main" id="{AE78FE2B-182E-42E7-88EB-F13B5E9DF2B8}"/>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4908707" y="5093490"/>
            <a:ext cx="828000" cy="440816"/>
          </a:xfrm>
          <a:prstGeom prst="rect">
            <a:avLst/>
          </a:prstGeom>
          <a:noFill/>
          <a:extLst>
            <a:ext uri="{909E8E84-426E-40DD-AFC4-6F175D3DCCD1}">
              <a14:hiddenFill xmlns:a14="http://schemas.microsoft.com/office/drawing/2010/main">
                <a:solidFill>
                  <a:srgbClr val="FFFFFF"/>
                </a:solidFill>
              </a14:hiddenFill>
            </a:ext>
          </a:extLst>
        </p:spPr>
      </p:pic>
      <p:pic>
        <p:nvPicPr>
          <p:cNvPr id="2152" name="Picture 104">
            <a:extLst>
              <a:ext uri="{FF2B5EF4-FFF2-40B4-BE49-F238E27FC236}">
                <a16:creationId xmlns:a16="http://schemas.microsoft.com/office/drawing/2014/main" id="{7940F6D8-5E86-43B6-9289-EDBEE16DC1F1}"/>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5852728" y="5228027"/>
            <a:ext cx="828000" cy="260044"/>
          </a:xfrm>
          <a:prstGeom prst="rect">
            <a:avLst/>
          </a:prstGeom>
          <a:noFill/>
          <a:extLst>
            <a:ext uri="{909E8E84-426E-40DD-AFC4-6F175D3DCCD1}">
              <a14:hiddenFill xmlns:a14="http://schemas.microsoft.com/office/drawing/2010/main">
                <a:solidFill>
                  <a:srgbClr val="FFFFFF"/>
                </a:solidFill>
              </a14:hiddenFill>
            </a:ext>
          </a:extLst>
        </p:spPr>
      </p:pic>
      <p:pic>
        <p:nvPicPr>
          <p:cNvPr id="2158" name="Picture 110">
            <a:extLst>
              <a:ext uri="{FF2B5EF4-FFF2-40B4-BE49-F238E27FC236}">
                <a16:creationId xmlns:a16="http://schemas.microsoft.com/office/drawing/2014/main" id="{BBE9EDA8-DEF7-44C9-9BA5-4B7CC42676D9}"/>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9113122" y="5054645"/>
            <a:ext cx="577959" cy="440816"/>
          </a:xfrm>
          <a:prstGeom prst="rect">
            <a:avLst/>
          </a:prstGeom>
          <a:noFill/>
          <a:extLst>
            <a:ext uri="{909E8E84-426E-40DD-AFC4-6F175D3DCCD1}">
              <a14:hiddenFill xmlns:a14="http://schemas.microsoft.com/office/drawing/2010/main">
                <a:solidFill>
                  <a:srgbClr val="FFFFFF"/>
                </a:solidFill>
              </a14:hiddenFill>
            </a:ext>
          </a:extLst>
        </p:spPr>
      </p:pic>
      <p:pic>
        <p:nvPicPr>
          <p:cNvPr id="2160" name="Picture 112">
            <a:extLst>
              <a:ext uri="{FF2B5EF4-FFF2-40B4-BE49-F238E27FC236}">
                <a16:creationId xmlns:a16="http://schemas.microsoft.com/office/drawing/2014/main" id="{394B0AE9-E46F-4075-97FA-A3E1343E347E}"/>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9966625" y="5281071"/>
            <a:ext cx="828000" cy="207000"/>
          </a:xfrm>
          <a:prstGeom prst="rect">
            <a:avLst/>
          </a:prstGeom>
          <a:noFill/>
          <a:extLst>
            <a:ext uri="{909E8E84-426E-40DD-AFC4-6F175D3DCCD1}">
              <a14:hiddenFill xmlns:a14="http://schemas.microsoft.com/office/drawing/2010/main">
                <a:solidFill>
                  <a:srgbClr val="FFFFFF"/>
                </a:solidFill>
              </a14:hiddenFill>
            </a:ext>
          </a:extLst>
        </p:spPr>
      </p:pic>
      <p:pic>
        <p:nvPicPr>
          <p:cNvPr id="2162" name="Picture 114">
            <a:extLst>
              <a:ext uri="{FF2B5EF4-FFF2-40B4-BE49-F238E27FC236}">
                <a16:creationId xmlns:a16="http://schemas.microsoft.com/office/drawing/2014/main" id="{55C3BF2A-69B0-4A53-9713-A76727192B41}"/>
              </a:ext>
            </a:extLst>
          </p:cNvPr>
          <p:cNvPicPr>
            <a:picLocks noChangeAspect="1" noChangeArrowheads="1"/>
          </p:cNvPicPr>
          <p:nvPr/>
        </p:nvPicPr>
        <p:blipFill>
          <a:blip r:embed="rId43">
            <a:extLst>
              <a:ext uri="{28A0092B-C50C-407E-A947-70E740481C1C}">
                <a14:useLocalDpi xmlns:a14="http://schemas.microsoft.com/office/drawing/2010/main"/>
              </a:ext>
            </a:extLst>
          </a:blip>
          <a:srcRect/>
          <a:stretch>
            <a:fillRect/>
          </a:stretch>
        </p:blipFill>
        <p:spPr bwMode="auto">
          <a:xfrm>
            <a:off x="11070578" y="5073726"/>
            <a:ext cx="828000" cy="584200"/>
          </a:xfrm>
          <a:prstGeom prst="rect">
            <a:avLst/>
          </a:prstGeom>
          <a:noFill/>
          <a:extLst>
            <a:ext uri="{909E8E84-426E-40DD-AFC4-6F175D3DCCD1}">
              <a14:hiddenFill xmlns:a14="http://schemas.microsoft.com/office/drawing/2010/main">
                <a:solidFill>
                  <a:srgbClr val="FFFFFF"/>
                </a:solidFill>
              </a14:hiddenFill>
            </a:ext>
          </a:extLst>
        </p:spPr>
      </p:pic>
      <p:pic>
        <p:nvPicPr>
          <p:cNvPr id="2164" name="Picture 116">
            <a:extLst>
              <a:ext uri="{FF2B5EF4-FFF2-40B4-BE49-F238E27FC236}">
                <a16:creationId xmlns:a16="http://schemas.microsoft.com/office/drawing/2014/main" id="{BED4F50F-D924-4DD7-A159-87034413DBBD}"/>
              </a:ext>
            </a:extLst>
          </p:cNvPr>
          <p:cNvPicPr>
            <a:picLocks noChangeAspect="1" noChangeArrowheads="1"/>
          </p:cNvPicPr>
          <p:nvPr/>
        </p:nvPicPr>
        <p:blipFill rotWithShape="1">
          <a:blip r:embed="rId44" cstate="print">
            <a:extLst>
              <a:ext uri="{28A0092B-C50C-407E-A947-70E740481C1C}">
                <a14:useLocalDpi xmlns:a14="http://schemas.microsoft.com/office/drawing/2010/main"/>
              </a:ext>
            </a:extLst>
          </a:blip>
          <a:srcRect l="16659" t="15713" r="11575" b="17278"/>
          <a:stretch/>
        </p:blipFill>
        <p:spPr bwMode="auto">
          <a:xfrm>
            <a:off x="333316" y="5788991"/>
            <a:ext cx="768263" cy="597777"/>
          </a:xfrm>
          <a:prstGeom prst="rect">
            <a:avLst/>
          </a:prstGeom>
          <a:noFill/>
          <a:extLst>
            <a:ext uri="{909E8E84-426E-40DD-AFC4-6F175D3DCCD1}">
              <a14:hiddenFill xmlns:a14="http://schemas.microsoft.com/office/drawing/2010/main">
                <a:solidFill>
                  <a:srgbClr val="FFFFFF"/>
                </a:solidFill>
              </a14:hiddenFill>
            </a:ext>
          </a:extLst>
        </p:spPr>
      </p:pic>
      <p:pic>
        <p:nvPicPr>
          <p:cNvPr id="2168" name="Picture 120">
            <a:extLst>
              <a:ext uri="{FF2B5EF4-FFF2-40B4-BE49-F238E27FC236}">
                <a16:creationId xmlns:a16="http://schemas.microsoft.com/office/drawing/2014/main" id="{F46069D8-E5FC-4D9C-8D02-124D7548978D}"/>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2216307" y="5899899"/>
            <a:ext cx="828000" cy="280451"/>
          </a:xfrm>
          <a:prstGeom prst="rect">
            <a:avLst/>
          </a:prstGeom>
          <a:noFill/>
          <a:extLst>
            <a:ext uri="{909E8E84-426E-40DD-AFC4-6F175D3DCCD1}">
              <a14:hiddenFill xmlns:a14="http://schemas.microsoft.com/office/drawing/2010/main">
                <a:solidFill>
                  <a:srgbClr val="FFFFFF"/>
                </a:solidFill>
              </a14:hiddenFill>
            </a:ext>
          </a:extLst>
        </p:spPr>
      </p:pic>
      <p:pic>
        <p:nvPicPr>
          <p:cNvPr id="2170" name="Picture 122">
            <a:extLst>
              <a:ext uri="{FF2B5EF4-FFF2-40B4-BE49-F238E27FC236}">
                <a16:creationId xmlns:a16="http://schemas.microsoft.com/office/drawing/2014/main" id="{31BAA38A-1165-4D5D-8AEA-30532D37B89A}"/>
              </a:ext>
            </a:extLst>
          </p:cNvPr>
          <p:cNvPicPr>
            <a:picLocks noChangeAspect="1" noChangeArrowheads="1"/>
          </p:cNvPicPr>
          <p:nvPr/>
        </p:nvPicPr>
        <p:blipFill rotWithShape="1">
          <a:blip r:embed="rId46" cstate="print">
            <a:extLst>
              <a:ext uri="{28A0092B-C50C-407E-A947-70E740481C1C}">
                <a14:useLocalDpi xmlns:a14="http://schemas.microsoft.com/office/drawing/2010/main"/>
              </a:ext>
            </a:extLst>
          </a:blip>
          <a:srcRect/>
          <a:stretch/>
        </p:blipFill>
        <p:spPr bwMode="auto">
          <a:xfrm>
            <a:off x="3265985" y="5641841"/>
            <a:ext cx="828000" cy="545247"/>
          </a:xfrm>
          <a:prstGeom prst="rect">
            <a:avLst/>
          </a:prstGeom>
          <a:noFill/>
          <a:extLst>
            <a:ext uri="{909E8E84-426E-40DD-AFC4-6F175D3DCCD1}">
              <a14:hiddenFill xmlns:a14="http://schemas.microsoft.com/office/drawing/2010/main">
                <a:solidFill>
                  <a:srgbClr val="FFFFFF"/>
                </a:solidFill>
              </a14:hiddenFill>
            </a:ext>
          </a:extLst>
        </p:spPr>
      </p:pic>
      <p:pic>
        <p:nvPicPr>
          <p:cNvPr id="2172" name="Picture 124">
            <a:extLst>
              <a:ext uri="{FF2B5EF4-FFF2-40B4-BE49-F238E27FC236}">
                <a16:creationId xmlns:a16="http://schemas.microsoft.com/office/drawing/2014/main" id="{2DDB5068-E2A5-4391-B14F-20AE8DFE35C1}"/>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5381899" y="6042065"/>
            <a:ext cx="1213742" cy="160945"/>
          </a:xfrm>
          <a:prstGeom prst="rect">
            <a:avLst/>
          </a:prstGeom>
          <a:noFill/>
          <a:extLst>
            <a:ext uri="{909E8E84-426E-40DD-AFC4-6F175D3DCCD1}">
              <a14:hiddenFill xmlns:a14="http://schemas.microsoft.com/office/drawing/2010/main">
                <a:solidFill>
                  <a:srgbClr val="FFFFFF"/>
                </a:solidFill>
              </a14:hiddenFill>
            </a:ext>
          </a:extLst>
        </p:spPr>
      </p:pic>
      <p:pic>
        <p:nvPicPr>
          <p:cNvPr id="2174" name="Picture 126" descr="Logo">
            <a:extLst>
              <a:ext uri="{FF2B5EF4-FFF2-40B4-BE49-F238E27FC236}">
                <a16:creationId xmlns:a16="http://schemas.microsoft.com/office/drawing/2014/main" id="{D2CDC2C2-059D-4D14-B531-1D373681BFCC}"/>
              </a:ext>
            </a:extLst>
          </p:cNvPr>
          <p:cNvPicPr>
            <a:picLocks noChangeAspect="1" noChangeArrowheads="1"/>
          </p:cNvPicPr>
          <p:nvPr/>
        </p:nvPicPr>
        <p:blipFill rotWithShape="1">
          <a:blip r:embed="rId48" cstate="print">
            <a:extLst>
              <a:ext uri="{28A0092B-C50C-407E-A947-70E740481C1C}">
                <a14:useLocalDpi xmlns:a14="http://schemas.microsoft.com/office/drawing/2010/main"/>
              </a:ext>
            </a:extLst>
          </a:blip>
          <a:srcRect/>
          <a:stretch/>
        </p:blipFill>
        <p:spPr bwMode="auto">
          <a:xfrm>
            <a:off x="8116828" y="5761931"/>
            <a:ext cx="745181" cy="55638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28">
            <a:extLst>
              <a:ext uri="{FF2B5EF4-FFF2-40B4-BE49-F238E27FC236}">
                <a16:creationId xmlns:a16="http://schemas.microsoft.com/office/drawing/2014/main" id="{7E6DAC02-851E-404A-989F-E7E2AA0A01CB}"/>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9090970" y="5777310"/>
            <a:ext cx="828000" cy="525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11069555" y="2962601"/>
            <a:ext cx="934882" cy="634735"/>
          </a:xfrm>
          <a:prstGeom prst="rect">
            <a:avLst/>
          </a:prstGeom>
        </p:spPr>
      </p:pic>
      <p:pic>
        <p:nvPicPr>
          <p:cNvPr id="9" name="Picture 8"/>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295101" y="4433736"/>
            <a:ext cx="990729" cy="566861"/>
          </a:xfrm>
          <a:prstGeom prst="rect">
            <a:avLst/>
          </a:prstGeom>
        </p:spPr>
      </p:pic>
      <p:pic>
        <p:nvPicPr>
          <p:cNvPr id="2" name="Picture 1"/>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0187252" y="3616780"/>
            <a:ext cx="828000" cy="678306"/>
          </a:xfrm>
          <a:prstGeom prst="rect">
            <a:avLst/>
          </a:prstGeom>
        </p:spPr>
      </p:pic>
      <p:pic>
        <p:nvPicPr>
          <p:cNvPr id="4" name="Picture 3"/>
          <p:cNvPicPr>
            <a:picLocks noChangeAspect="1"/>
          </p:cNvPicPr>
          <p:nvPr/>
        </p:nvPicPr>
        <p:blipFill>
          <a:blip r:embed="rId53" cstate="hqprint">
            <a:extLst>
              <a:ext uri="{28A0092B-C50C-407E-A947-70E740481C1C}">
                <a14:useLocalDpi xmlns:a14="http://schemas.microsoft.com/office/drawing/2010/main" val="0"/>
              </a:ext>
            </a:extLst>
          </a:blip>
          <a:stretch>
            <a:fillRect/>
          </a:stretch>
        </p:blipFill>
        <p:spPr>
          <a:xfrm>
            <a:off x="10976367" y="2598290"/>
            <a:ext cx="956902" cy="239327"/>
          </a:xfrm>
          <a:prstGeom prst="rect">
            <a:avLst/>
          </a:prstGeom>
        </p:spPr>
      </p:pic>
      <p:pic>
        <p:nvPicPr>
          <p:cNvPr id="6" name="Picture 5" descr="A blue and white logo&#10;&#10;Description automatically generated">
            <a:extLst>
              <a:ext uri="{FF2B5EF4-FFF2-40B4-BE49-F238E27FC236}">
                <a16:creationId xmlns:a16="http://schemas.microsoft.com/office/drawing/2014/main" id="{9F927AB0-4059-C49A-5505-2D722E2AEE5C}"/>
              </a:ext>
            </a:extLst>
          </p:cNvPr>
          <p:cNvPicPr>
            <a:picLocks noChangeAspect="1"/>
          </p:cNvPicPr>
          <p:nvPr/>
        </p:nvPicPr>
        <p:blipFill>
          <a:blip r:embed="rId54"/>
          <a:stretch>
            <a:fillRect/>
          </a:stretch>
        </p:blipFill>
        <p:spPr>
          <a:xfrm>
            <a:off x="457836" y="279422"/>
            <a:ext cx="828000" cy="585454"/>
          </a:xfrm>
          <a:prstGeom prst="rect">
            <a:avLst/>
          </a:prstGeom>
        </p:spPr>
      </p:pic>
      <p:pic>
        <p:nvPicPr>
          <p:cNvPr id="11" name="Picture 10" descr="A logo for a company&#10;&#10;Description automatically generated">
            <a:extLst>
              <a:ext uri="{FF2B5EF4-FFF2-40B4-BE49-F238E27FC236}">
                <a16:creationId xmlns:a16="http://schemas.microsoft.com/office/drawing/2014/main" id="{636438AE-966C-7A08-86D1-E2A20D357FAD}"/>
              </a:ext>
            </a:extLst>
          </p:cNvPr>
          <p:cNvPicPr>
            <a:picLocks noChangeAspect="1"/>
          </p:cNvPicPr>
          <p:nvPr/>
        </p:nvPicPr>
        <p:blipFill>
          <a:blip r:embed="rId55"/>
          <a:stretch>
            <a:fillRect/>
          </a:stretch>
        </p:blipFill>
        <p:spPr>
          <a:xfrm>
            <a:off x="2181005" y="63332"/>
            <a:ext cx="1238949" cy="801187"/>
          </a:xfrm>
          <a:prstGeom prst="rect">
            <a:avLst/>
          </a:prstGeom>
        </p:spPr>
      </p:pic>
      <p:pic>
        <p:nvPicPr>
          <p:cNvPr id="13" name="Picture 12" descr="A green text on a black background&#10;&#10;Description automatically generated">
            <a:extLst>
              <a:ext uri="{FF2B5EF4-FFF2-40B4-BE49-F238E27FC236}">
                <a16:creationId xmlns:a16="http://schemas.microsoft.com/office/drawing/2014/main" id="{2A64006F-7B39-BC74-BDF9-709611CB1AAC}"/>
              </a:ext>
            </a:extLst>
          </p:cNvPr>
          <p:cNvPicPr>
            <a:picLocks noChangeAspect="1"/>
          </p:cNvPicPr>
          <p:nvPr/>
        </p:nvPicPr>
        <p:blipFill>
          <a:blip r:embed="rId56"/>
          <a:stretch>
            <a:fillRect/>
          </a:stretch>
        </p:blipFill>
        <p:spPr>
          <a:xfrm>
            <a:off x="3501430" y="425895"/>
            <a:ext cx="1148953" cy="243405"/>
          </a:xfrm>
          <a:prstGeom prst="rect">
            <a:avLst/>
          </a:prstGeom>
        </p:spPr>
      </p:pic>
      <p:pic>
        <p:nvPicPr>
          <p:cNvPr id="15" name="Picture 14" descr="A logo on a black background&#10;&#10;Description automatically generated">
            <a:extLst>
              <a:ext uri="{FF2B5EF4-FFF2-40B4-BE49-F238E27FC236}">
                <a16:creationId xmlns:a16="http://schemas.microsoft.com/office/drawing/2014/main" id="{3BCBAD6C-5751-A313-4C3E-BBBB411D8AFA}"/>
              </a:ext>
            </a:extLst>
          </p:cNvPr>
          <p:cNvPicPr>
            <a:picLocks noChangeAspect="1"/>
          </p:cNvPicPr>
          <p:nvPr/>
        </p:nvPicPr>
        <p:blipFill>
          <a:blip r:embed="rId57"/>
          <a:stretch>
            <a:fillRect/>
          </a:stretch>
        </p:blipFill>
        <p:spPr>
          <a:xfrm>
            <a:off x="4879474" y="380965"/>
            <a:ext cx="867909" cy="333263"/>
          </a:xfrm>
          <a:prstGeom prst="rect">
            <a:avLst/>
          </a:prstGeom>
        </p:spPr>
      </p:pic>
      <p:pic>
        <p:nvPicPr>
          <p:cNvPr id="17" name="Picture 16" descr="A green text on a white background&#10;&#10;Description automatically generated">
            <a:extLst>
              <a:ext uri="{FF2B5EF4-FFF2-40B4-BE49-F238E27FC236}">
                <a16:creationId xmlns:a16="http://schemas.microsoft.com/office/drawing/2014/main" id="{C31C25A7-D930-9A74-CA21-2223F4AC4980}"/>
              </a:ext>
            </a:extLst>
          </p:cNvPr>
          <p:cNvPicPr>
            <a:picLocks noChangeAspect="1"/>
          </p:cNvPicPr>
          <p:nvPr/>
        </p:nvPicPr>
        <p:blipFill>
          <a:blip r:embed="rId58"/>
          <a:stretch>
            <a:fillRect/>
          </a:stretch>
        </p:blipFill>
        <p:spPr>
          <a:xfrm>
            <a:off x="5954389" y="226746"/>
            <a:ext cx="867909" cy="650932"/>
          </a:xfrm>
          <a:prstGeom prst="rect">
            <a:avLst/>
          </a:prstGeom>
        </p:spPr>
      </p:pic>
      <p:pic>
        <p:nvPicPr>
          <p:cNvPr id="19" name="Picture 18" descr="A logo with a colorful x and a black letter&#10;&#10;Description automatically generated with medium confidence">
            <a:extLst>
              <a:ext uri="{FF2B5EF4-FFF2-40B4-BE49-F238E27FC236}">
                <a16:creationId xmlns:a16="http://schemas.microsoft.com/office/drawing/2014/main" id="{D05C45F5-5375-11EC-552C-E984242AEC34}"/>
              </a:ext>
            </a:extLst>
          </p:cNvPr>
          <p:cNvPicPr>
            <a:picLocks noChangeAspect="1"/>
          </p:cNvPicPr>
          <p:nvPr/>
        </p:nvPicPr>
        <p:blipFill>
          <a:blip r:embed="rId59"/>
          <a:stretch>
            <a:fillRect/>
          </a:stretch>
        </p:blipFill>
        <p:spPr>
          <a:xfrm>
            <a:off x="6982692" y="348780"/>
            <a:ext cx="766261" cy="365448"/>
          </a:xfrm>
          <a:prstGeom prst="rect">
            <a:avLst/>
          </a:prstGeom>
        </p:spPr>
      </p:pic>
      <p:pic>
        <p:nvPicPr>
          <p:cNvPr id="21" name="Picture 20" descr="A red text on a white background&#10;&#10;Description automatically generated">
            <a:extLst>
              <a:ext uri="{FF2B5EF4-FFF2-40B4-BE49-F238E27FC236}">
                <a16:creationId xmlns:a16="http://schemas.microsoft.com/office/drawing/2014/main" id="{2ADE20C8-9C29-CAF5-DFFB-F4DFB8C69219}"/>
              </a:ext>
            </a:extLst>
          </p:cNvPr>
          <p:cNvPicPr>
            <a:picLocks noChangeAspect="1"/>
          </p:cNvPicPr>
          <p:nvPr/>
        </p:nvPicPr>
        <p:blipFill>
          <a:blip r:embed="rId60"/>
          <a:stretch>
            <a:fillRect/>
          </a:stretch>
        </p:blipFill>
        <p:spPr>
          <a:xfrm>
            <a:off x="8867681" y="371571"/>
            <a:ext cx="1114516" cy="319866"/>
          </a:xfrm>
          <a:prstGeom prst="rect">
            <a:avLst/>
          </a:prstGeom>
        </p:spPr>
      </p:pic>
      <p:pic>
        <p:nvPicPr>
          <p:cNvPr id="23" name="Picture 22" descr="A red text on a white background&#10;&#10;Description automatically generated">
            <a:extLst>
              <a:ext uri="{FF2B5EF4-FFF2-40B4-BE49-F238E27FC236}">
                <a16:creationId xmlns:a16="http://schemas.microsoft.com/office/drawing/2014/main" id="{EC47AFE1-177C-8A41-0448-6C7550789CA0}"/>
              </a:ext>
            </a:extLst>
          </p:cNvPr>
          <p:cNvPicPr>
            <a:picLocks noChangeAspect="1"/>
          </p:cNvPicPr>
          <p:nvPr/>
        </p:nvPicPr>
        <p:blipFill>
          <a:blip r:embed="rId61"/>
          <a:stretch>
            <a:fillRect/>
          </a:stretch>
        </p:blipFill>
        <p:spPr>
          <a:xfrm>
            <a:off x="10162117" y="236831"/>
            <a:ext cx="1105495" cy="577711"/>
          </a:xfrm>
          <a:prstGeom prst="rect">
            <a:avLst/>
          </a:prstGeom>
        </p:spPr>
      </p:pic>
      <p:pic>
        <p:nvPicPr>
          <p:cNvPr id="25" name="Picture 24" descr="A blue rectangle with white text and green leaves&#10;&#10;Description automatically generated">
            <a:extLst>
              <a:ext uri="{FF2B5EF4-FFF2-40B4-BE49-F238E27FC236}">
                <a16:creationId xmlns:a16="http://schemas.microsoft.com/office/drawing/2014/main" id="{1FE73B0F-5E84-0955-3C85-22297687EF38}"/>
              </a:ext>
            </a:extLst>
          </p:cNvPr>
          <p:cNvPicPr>
            <a:picLocks noChangeAspect="1"/>
          </p:cNvPicPr>
          <p:nvPr/>
        </p:nvPicPr>
        <p:blipFill>
          <a:blip r:embed="rId62"/>
          <a:stretch>
            <a:fillRect/>
          </a:stretch>
        </p:blipFill>
        <p:spPr>
          <a:xfrm>
            <a:off x="381710" y="1119912"/>
            <a:ext cx="980252" cy="474949"/>
          </a:xfrm>
          <a:prstGeom prst="rect">
            <a:avLst/>
          </a:prstGeom>
        </p:spPr>
      </p:pic>
      <p:pic>
        <p:nvPicPr>
          <p:cNvPr id="27" name="Picture 26" descr="A blue and white logo&#10;&#10;Description automatically generated">
            <a:extLst>
              <a:ext uri="{FF2B5EF4-FFF2-40B4-BE49-F238E27FC236}">
                <a16:creationId xmlns:a16="http://schemas.microsoft.com/office/drawing/2014/main" id="{5346817C-86F2-F703-29BC-55BE508C333D}"/>
              </a:ext>
            </a:extLst>
          </p:cNvPr>
          <p:cNvPicPr>
            <a:picLocks noChangeAspect="1"/>
          </p:cNvPicPr>
          <p:nvPr/>
        </p:nvPicPr>
        <p:blipFill>
          <a:blip r:embed="rId63"/>
          <a:stretch>
            <a:fillRect/>
          </a:stretch>
        </p:blipFill>
        <p:spPr>
          <a:xfrm>
            <a:off x="1468420" y="1075494"/>
            <a:ext cx="1013222" cy="513366"/>
          </a:xfrm>
          <a:prstGeom prst="rect">
            <a:avLst/>
          </a:prstGeom>
        </p:spPr>
      </p:pic>
      <p:pic>
        <p:nvPicPr>
          <p:cNvPr id="29" name="Picture 28" descr="A red and blue logo&#10;&#10;Description automatically generated">
            <a:extLst>
              <a:ext uri="{FF2B5EF4-FFF2-40B4-BE49-F238E27FC236}">
                <a16:creationId xmlns:a16="http://schemas.microsoft.com/office/drawing/2014/main" id="{6513F236-3EB2-05D9-3CAA-ED44556C655A}"/>
              </a:ext>
            </a:extLst>
          </p:cNvPr>
          <p:cNvPicPr>
            <a:picLocks noChangeAspect="1"/>
          </p:cNvPicPr>
          <p:nvPr/>
        </p:nvPicPr>
        <p:blipFill>
          <a:blip r:embed="rId64"/>
          <a:stretch>
            <a:fillRect/>
          </a:stretch>
        </p:blipFill>
        <p:spPr>
          <a:xfrm>
            <a:off x="3608682" y="1102375"/>
            <a:ext cx="626015" cy="381869"/>
          </a:xfrm>
          <a:prstGeom prst="rect">
            <a:avLst/>
          </a:prstGeom>
        </p:spPr>
      </p:pic>
      <p:pic>
        <p:nvPicPr>
          <p:cNvPr id="31" name="Picture 30" descr="A logo for a company&#10;&#10;Description automatically generated">
            <a:extLst>
              <a:ext uri="{FF2B5EF4-FFF2-40B4-BE49-F238E27FC236}">
                <a16:creationId xmlns:a16="http://schemas.microsoft.com/office/drawing/2014/main" id="{9EF67E8B-AC98-3295-93F2-436A99054713}"/>
              </a:ext>
            </a:extLst>
          </p:cNvPr>
          <p:cNvPicPr>
            <a:picLocks noChangeAspect="1"/>
          </p:cNvPicPr>
          <p:nvPr/>
        </p:nvPicPr>
        <p:blipFill>
          <a:blip r:embed="rId65"/>
          <a:stretch>
            <a:fillRect/>
          </a:stretch>
        </p:blipFill>
        <p:spPr>
          <a:xfrm>
            <a:off x="7354059" y="878034"/>
            <a:ext cx="874049" cy="552759"/>
          </a:xfrm>
          <a:prstGeom prst="rect">
            <a:avLst/>
          </a:prstGeom>
        </p:spPr>
      </p:pic>
      <p:pic>
        <p:nvPicPr>
          <p:cNvPr id="33" name="Picture 32" descr="A logo with blue orange and black text&#10;&#10;Description automatically generated">
            <a:extLst>
              <a:ext uri="{FF2B5EF4-FFF2-40B4-BE49-F238E27FC236}">
                <a16:creationId xmlns:a16="http://schemas.microsoft.com/office/drawing/2014/main" id="{DA32CC32-A497-242E-B9A2-2DA7B5D5E70A}"/>
              </a:ext>
            </a:extLst>
          </p:cNvPr>
          <p:cNvPicPr>
            <a:picLocks noChangeAspect="1"/>
          </p:cNvPicPr>
          <p:nvPr/>
        </p:nvPicPr>
        <p:blipFill>
          <a:blip r:embed="rId66"/>
          <a:stretch>
            <a:fillRect/>
          </a:stretch>
        </p:blipFill>
        <p:spPr>
          <a:xfrm>
            <a:off x="8262970" y="873775"/>
            <a:ext cx="715759" cy="505008"/>
          </a:xfrm>
          <a:prstGeom prst="rect">
            <a:avLst/>
          </a:prstGeom>
        </p:spPr>
      </p:pic>
      <p:pic>
        <p:nvPicPr>
          <p:cNvPr id="35" name="Picture 34" descr="A logo for a gas association&#10;&#10;Description automatically generated">
            <a:extLst>
              <a:ext uri="{FF2B5EF4-FFF2-40B4-BE49-F238E27FC236}">
                <a16:creationId xmlns:a16="http://schemas.microsoft.com/office/drawing/2014/main" id="{98B85826-3CA4-B1C0-F410-B8AE18B4FFA8}"/>
              </a:ext>
            </a:extLst>
          </p:cNvPr>
          <p:cNvPicPr>
            <a:picLocks noChangeAspect="1"/>
          </p:cNvPicPr>
          <p:nvPr/>
        </p:nvPicPr>
        <p:blipFill rotWithShape="1">
          <a:blip r:embed="rId67"/>
          <a:srcRect t="32248" b="34551"/>
          <a:stretch/>
        </p:blipFill>
        <p:spPr>
          <a:xfrm>
            <a:off x="9982197" y="1018799"/>
            <a:ext cx="1240362" cy="411813"/>
          </a:xfrm>
          <a:prstGeom prst="rect">
            <a:avLst/>
          </a:prstGeom>
        </p:spPr>
      </p:pic>
      <p:pic>
        <p:nvPicPr>
          <p:cNvPr id="37" name="Picture 36" descr="A blue and black logo&#10;&#10;Description automatically generated">
            <a:extLst>
              <a:ext uri="{FF2B5EF4-FFF2-40B4-BE49-F238E27FC236}">
                <a16:creationId xmlns:a16="http://schemas.microsoft.com/office/drawing/2014/main" id="{E548ED34-1FDF-A480-BA30-06F10E642A6A}"/>
              </a:ext>
            </a:extLst>
          </p:cNvPr>
          <p:cNvPicPr>
            <a:picLocks noChangeAspect="1"/>
          </p:cNvPicPr>
          <p:nvPr/>
        </p:nvPicPr>
        <p:blipFill>
          <a:blip r:embed="rId68"/>
          <a:stretch>
            <a:fillRect/>
          </a:stretch>
        </p:blipFill>
        <p:spPr>
          <a:xfrm>
            <a:off x="4623911" y="1898235"/>
            <a:ext cx="1013222" cy="293943"/>
          </a:xfrm>
          <a:prstGeom prst="rect">
            <a:avLst/>
          </a:prstGeom>
        </p:spPr>
      </p:pic>
      <p:pic>
        <p:nvPicPr>
          <p:cNvPr id="39" name="Picture 38" descr="A blue and black logo&#10;&#10;Description automatically generated">
            <a:extLst>
              <a:ext uri="{FF2B5EF4-FFF2-40B4-BE49-F238E27FC236}">
                <a16:creationId xmlns:a16="http://schemas.microsoft.com/office/drawing/2014/main" id="{0B2A9723-E191-68EA-20F7-E930ACCFFCC5}"/>
              </a:ext>
            </a:extLst>
          </p:cNvPr>
          <p:cNvPicPr>
            <a:picLocks noChangeAspect="1"/>
          </p:cNvPicPr>
          <p:nvPr/>
        </p:nvPicPr>
        <p:blipFill>
          <a:blip r:embed="rId69"/>
          <a:stretch>
            <a:fillRect/>
          </a:stretch>
        </p:blipFill>
        <p:spPr>
          <a:xfrm>
            <a:off x="8935787" y="1840411"/>
            <a:ext cx="806899" cy="319867"/>
          </a:xfrm>
          <a:prstGeom prst="rect">
            <a:avLst/>
          </a:prstGeom>
        </p:spPr>
      </p:pic>
      <p:pic>
        <p:nvPicPr>
          <p:cNvPr id="41" name="Picture 40" descr="A blue and grey logo&#10;&#10;Description automatically generated">
            <a:extLst>
              <a:ext uri="{FF2B5EF4-FFF2-40B4-BE49-F238E27FC236}">
                <a16:creationId xmlns:a16="http://schemas.microsoft.com/office/drawing/2014/main" id="{EDF91C4A-5787-CB66-BA5D-F97CC66F7744}"/>
              </a:ext>
            </a:extLst>
          </p:cNvPr>
          <p:cNvPicPr>
            <a:picLocks noChangeAspect="1"/>
          </p:cNvPicPr>
          <p:nvPr/>
        </p:nvPicPr>
        <p:blipFill>
          <a:blip r:embed="rId70"/>
          <a:stretch>
            <a:fillRect/>
          </a:stretch>
        </p:blipFill>
        <p:spPr>
          <a:xfrm>
            <a:off x="9863244" y="1897005"/>
            <a:ext cx="976243" cy="185951"/>
          </a:xfrm>
          <a:prstGeom prst="rect">
            <a:avLst/>
          </a:prstGeom>
        </p:spPr>
      </p:pic>
      <p:pic>
        <p:nvPicPr>
          <p:cNvPr id="43" name="Picture 42" descr="A blue circle with white text&#10;&#10;Description automatically generated">
            <a:extLst>
              <a:ext uri="{FF2B5EF4-FFF2-40B4-BE49-F238E27FC236}">
                <a16:creationId xmlns:a16="http://schemas.microsoft.com/office/drawing/2014/main" id="{810DF0C6-C13C-E393-25B0-2D4E3F192339}"/>
              </a:ext>
            </a:extLst>
          </p:cNvPr>
          <p:cNvPicPr>
            <a:picLocks noChangeAspect="1"/>
          </p:cNvPicPr>
          <p:nvPr/>
        </p:nvPicPr>
        <p:blipFill>
          <a:blip r:embed="rId71"/>
          <a:stretch>
            <a:fillRect/>
          </a:stretch>
        </p:blipFill>
        <p:spPr>
          <a:xfrm>
            <a:off x="283434" y="2492494"/>
            <a:ext cx="1158376" cy="506790"/>
          </a:xfrm>
          <a:prstGeom prst="rect">
            <a:avLst/>
          </a:prstGeom>
        </p:spPr>
      </p:pic>
      <p:pic>
        <p:nvPicPr>
          <p:cNvPr id="45" name="Picture 44" descr="A logo with blue and green text&#10;&#10;Description automatically generated">
            <a:extLst>
              <a:ext uri="{FF2B5EF4-FFF2-40B4-BE49-F238E27FC236}">
                <a16:creationId xmlns:a16="http://schemas.microsoft.com/office/drawing/2014/main" id="{4B2BA911-E34A-F269-6165-05329FEEE52B}"/>
              </a:ext>
            </a:extLst>
          </p:cNvPr>
          <p:cNvPicPr>
            <a:picLocks noChangeAspect="1"/>
          </p:cNvPicPr>
          <p:nvPr/>
        </p:nvPicPr>
        <p:blipFill>
          <a:blip r:embed="rId72"/>
          <a:stretch>
            <a:fillRect/>
          </a:stretch>
        </p:blipFill>
        <p:spPr>
          <a:xfrm>
            <a:off x="1599671" y="2309173"/>
            <a:ext cx="818483" cy="818483"/>
          </a:xfrm>
          <a:prstGeom prst="rect">
            <a:avLst/>
          </a:prstGeom>
        </p:spPr>
      </p:pic>
      <p:pic>
        <p:nvPicPr>
          <p:cNvPr id="47" name="Picture 46" descr="A green and white logo&#10;&#10;Description automatically generated">
            <a:extLst>
              <a:ext uri="{FF2B5EF4-FFF2-40B4-BE49-F238E27FC236}">
                <a16:creationId xmlns:a16="http://schemas.microsoft.com/office/drawing/2014/main" id="{D5111141-1D7F-2139-CACC-B6467B6C076F}"/>
              </a:ext>
            </a:extLst>
          </p:cNvPr>
          <p:cNvPicPr>
            <a:picLocks noChangeAspect="1"/>
          </p:cNvPicPr>
          <p:nvPr/>
        </p:nvPicPr>
        <p:blipFill>
          <a:blip r:embed="rId73"/>
          <a:stretch>
            <a:fillRect/>
          </a:stretch>
        </p:blipFill>
        <p:spPr>
          <a:xfrm>
            <a:off x="4654910" y="2711005"/>
            <a:ext cx="1005659" cy="189784"/>
          </a:xfrm>
          <a:prstGeom prst="rect">
            <a:avLst/>
          </a:prstGeom>
        </p:spPr>
      </p:pic>
      <p:pic>
        <p:nvPicPr>
          <p:cNvPr id="49" name="Picture 48" descr="A logo with blue and green dots&#10;&#10;Description automatically generated">
            <a:extLst>
              <a:ext uri="{FF2B5EF4-FFF2-40B4-BE49-F238E27FC236}">
                <a16:creationId xmlns:a16="http://schemas.microsoft.com/office/drawing/2014/main" id="{E8ECC88D-9ED2-98B4-79D6-A46D0C3948D7}"/>
              </a:ext>
            </a:extLst>
          </p:cNvPr>
          <p:cNvPicPr>
            <a:picLocks noChangeAspect="1"/>
          </p:cNvPicPr>
          <p:nvPr/>
        </p:nvPicPr>
        <p:blipFill>
          <a:blip r:embed="rId74"/>
          <a:stretch>
            <a:fillRect/>
          </a:stretch>
        </p:blipFill>
        <p:spPr>
          <a:xfrm>
            <a:off x="5717036" y="2532482"/>
            <a:ext cx="963692" cy="479429"/>
          </a:xfrm>
          <a:prstGeom prst="rect">
            <a:avLst/>
          </a:prstGeom>
        </p:spPr>
      </p:pic>
      <p:pic>
        <p:nvPicPr>
          <p:cNvPr id="51" name="Picture 50" descr="A blue and white logo&#10;&#10;Description automatically generated">
            <a:extLst>
              <a:ext uri="{FF2B5EF4-FFF2-40B4-BE49-F238E27FC236}">
                <a16:creationId xmlns:a16="http://schemas.microsoft.com/office/drawing/2014/main" id="{025CFDE3-5594-FE6C-FA7A-C3ACECFDDE4B}"/>
              </a:ext>
            </a:extLst>
          </p:cNvPr>
          <p:cNvPicPr>
            <a:picLocks noChangeAspect="1"/>
          </p:cNvPicPr>
          <p:nvPr/>
        </p:nvPicPr>
        <p:blipFill>
          <a:blip r:embed="rId75"/>
          <a:stretch>
            <a:fillRect/>
          </a:stretch>
        </p:blipFill>
        <p:spPr>
          <a:xfrm>
            <a:off x="7711555" y="2636096"/>
            <a:ext cx="1183629" cy="228679"/>
          </a:xfrm>
          <a:prstGeom prst="rect">
            <a:avLst/>
          </a:prstGeom>
        </p:spPr>
      </p:pic>
      <p:pic>
        <p:nvPicPr>
          <p:cNvPr id="53" name="Picture 52" descr="A black and grey logo&#10;&#10;Description automatically generated">
            <a:extLst>
              <a:ext uri="{FF2B5EF4-FFF2-40B4-BE49-F238E27FC236}">
                <a16:creationId xmlns:a16="http://schemas.microsoft.com/office/drawing/2014/main" id="{9E96DAB7-B859-CC18-649C-92E76EAC4DE2}"/>
              </a:ext>
            </a:extLst>
          </p:cNvPr>
          <p:cNvPicPr>
            <a:picLocks noChangeAspect="1"/>
          </p:cNvPicPr>
          <p:nvPr/>
        </p:nvPicPr>
        <p:blipFill>
          <a:blip r:embed="rId76"/>
          <a:stretch>
            <a:fillRect/>
          </a:stretch>
        </p:blipFill>
        <p:spPr>
          <a:xfrm>
            <a:off x="401934" y="3181021"/>
            <a:ext cx="914683" cy="286449"/>
          </a:xfrm>
          <a:prstGeom prst="rect">
            <a:avLst/>
          </a:prstGeom>
        </p:spPr>
      </p:pic>
      <p:pic>
        <p:nvPicPr>
          <p:cNvPr id="55" name="Picture 54" descr="A black background with green and blue text&#10;&#10;Description automatically generated">
            <a:extLst>
              <a:ext uri="{FF2B5EF4-FFF2-40B4-BE49-F238E27FC236}">
                <a16:creationId xmlns:a16="http://schemas.microsoft.com/office/drawing/2014/main" id="{0D708125-6D6A-A7C0-362B-F45454A00CB1}"/>
              </a:ext>
            </a:extLst>
          </p:cNvPr>
          <p:cNvPicPr>
            <a:picLocks noChangeAspect="1"/>
          </p:cNvPicPr>
          <p:nvPr/>
        </p:nvPicPr>
        <p:blipFill>
          <a:blip r:embed="rId77"/>
          <a:stretch>
            <a:fillRect/>
          </a:stretch>
        </p:blipFill>
        <p:spPr>
          <a:xfrm>
            <a:off x="2549943" y="3150468"/>
            <a:ext cx="890757" cy="317703"/>
          </a:xfrm>
          <a:prstGeom prst="rect">
            <a:avLst/>
          </a:prstGeom>
        </p:spPr>
      </p:pic>
      <p:pic>
        <p:nvPicPr>
          <p:cNvPr id="57" name="Picture 56" descr="A logo for a company&#10;&#10;Description automatically generated">
            <a:extLst>
              <a:ext uri="{FF2B5EF4-FFF2-40B4-BE49-F238E27FC236}">
                <a16:creationId xmlns:a16="http://schemas.microsoft.com/office/drawing/2014/main" id="{CB505843-0EFF-18FB-9096-5A94EE140C58}"/>
              </a:ext>
            </a:extLst>
          </p:cNvPr>
          <p:cNvPicPr>
            <a:picLocks noChangeAspect="1"/>
          </p:cNvPicPr>
          <p:nvPr/>
        </p:nvPicPr>
        <p:blipFill>
          <a:blip r:embed="rId78"/>
          <a:stretch>
            <a:fillRect/>
          </a:stretch>
        </p:blipFill>
        <p:spPr>
          <a:xfrm>
            <a:off x="3608682" y="3127126"/>
            <a:ext cx="898717" cy="305686"/>
          </a:xfrm>
          <a:prstGeom prst="rect">
            <a:avLst/>
          </a:prstGeom>
        </p:spPr>
      </p:pic>
      <p:pic>
        <p:nvPicPr>
          <p:cNvPr id="59" name="Picture 58" descr="A green and black logo&#10;&#10;Description automatically generated">
            <a:extLst>
              <a:ext uri="{FF2B5EF4-FFF2-40B4-BE49-F238E27FC236}">
                <a16:creationId xmlns:a16="http://schemas.microsoft.com/office/drawing/2014/main" id="{CE1644FA-23F9-2654-AFAD-827DBED8EE28}"/>
              </a:ext>
            </a:extLst>
          </p:cNvPr>
          <p:cNvPicPr>
            <a:picLocks noChangeAspect="1"/>
          </p:cNvPicPr>
          <p:nvPr/>
        </p:nvPicPr>
        <p:blipFill>
          <a:blip r:embed="rId79"/>
          <a:stretch>
            <a:fillRect/>
          </a:stretch>
        </p:blipFill>
        <p:spPr>
          <a:xfrm>
            <a:off x="4750562" y="3077956"/>
            <a:ext cx="886571" cy="418853"/>
          </a:xfrm>
          <a:prstGeom prst="rect">
            <a:avLst/>
          </a:prstGeom>
        </p:spPr>
      </p:pic>
      <p:pic>
        <p:nvPicPr>
          <p:cNvPr id="61" name="Picture 60" descr="A green and blue logo with white text&#10;&#10;Description automatically generated">
            <a:extLst>
              <a:ext uri="{FF2B5EF4-FFF2-40B4-BE49-F238E27FC236}">
                <a16:creationId xmlns:a16="http://schemas.microsoft.com/office/drawing/2014/main" id="{3B35EC14-103C-7716-8B75-8E9759546D07}"/>
              </a:ext>
            </a:extLst>
          </p:cNvPr>
          <p:cNvPicPr>
            <a:picLocks noChangeAspect="1"/>
          </p:cNvPicPr>
          <p:nvPr/>
        </p:nvPicPr>
        <p:blipFill>
          <a:blip r:embed="rId80"/>
          <a:stretch>
            <a:fillRect/>
          </a:stretch>
        </p:blipFill>
        <p:spPr>
          <a:xfrm>
            <a:off x="6696166" y="3150468"/>
            <a:ext cx="874049" cy="431581"/>
          </a:xfrm>
          <a:prstGeom prst="rect">
            <a:avLst/>
          </a:prstGeom>
        </p:spPr>
      </p:pic>
      <p:pic>
        <p:nvPicPr>
          <p:cNvPr id="63" name="Picture 62" descr="A blue and white logo&#10;&#10;Description automatically generated">
            <a:extLst>
              <a:ext uri="{FF2B5EF4-FFF2-40B4-BE49-F238E27FC236}">
                <a16:creationId xmlns:a16="http://schemas.microsoft.com/office/drawing/2014/main" id="{914DC2F5-4AEF-2586-6E2E-06E04AA0615C}"/>
              </a:ext>
            </a:extLst>
          </p:cNvPr>
          <p:cNvPicPr>
            <a:picLocks noChangeAspect="1"/>
          </p:cNvPicPr>
          <p:nvPr/>
        </p:nvPicPr>
        <p:blipFill rotWithShape="1">
          <a:blip r:embed="rId81"/>
          <a:srcRect l="14428" t="24131" r="15687" b="23721"/>
          <a:stretch/>
        </p:blipFill>
        <p:spPr>
          <a:xfrm>
            <a:off x="8995401" y="3075647"/>
            <a:ext cx="1140684" cy="432832"/>
          </a:xfrm>
          <a:prstGeom prst="rect">
            <a:avLst/>
          </a:prstGeom>
        </p:spPr>
      </p:pic>
      <p:pic>
        <p:nvPicPr>
          <p:cNvPr id="65" name="Picture 64" descr="A green text with a leaf&#10;&#10;Description automatically generated">
            <a:extLst>
              <a:ext uri="{FF2B5EF4-FFF2-40B4-BE49-F238E27FC236}">
                <a16:creationId xmlns:a16="http://schemas.microsoft.com/office/drawing/2014/main" id="{58A9B00A-A2CF-DF2D-379A-749BAAD71C77}"/>
              </a:ext>
            </a:extLst>
          </p:cNvPr>
          <p:cNvPicPr>
            <a:picLocks noChangeAspect="1"/>
          </p:cNvPicPr>
          <p:nvPr/>
        </p:nvPicPr>
        <p:blipFill rotWithShape="1">
          <a:blip r:embed="rId82"/>
          <a:srcRect l="25350" t="31443" r="25818" b="31392"/>
          <a:stretch/>
        </p:blipFill>
        <p:spPr>
          <a:xfrm>
            <a:off x="10183393" y="3114118"/>
            <a:ext cx="919926" cy="393837"/>
          </a:xfrm>
          <a:prstGeom prst="rect">
            <a:avLst/>
          </a:prstGeom>
        </p:spPr>
      </p:pic>
      <p:pic>
        <p:nvPicPr>
          <p:cNvPr id="67" name="Picture 66" descr="A close-up of a logo&#10;&#10;Description automatically generated">
            <a:extLst>
              <a:ext uri="{FF2B5EF4-FFF2-40B4-BE49-F238E27FC236}">
                <a16:creationId xmlns:a16="http://schemas.microsoft.com/office/drawing/2014/main" id="{C0E604B2-4141-80F1-0DD0-F4DCB005F12F}"/>
              </a:ext>
            </a:extLst>
          </p:cNvPr>
          <p:cNvPicPr>
            <a:picLocks noChangeAspect="1"/>
          </p:cNvPicPr>
          <p:nvPr/>
        </p:nvPicPr>
        <p:blipFill>
          <a:blip r:embed="rId83"/>
          <a:stretch>
            <a:fillRect/>
          </a:stretch>
        </p:blipFill>
        <p:spPr>
          <a:xfrm>
            <a:off x="219727" y="3777215"/>
            <a:ext cx="829364" cy="460412"/>
          </a:xfrm>
          <a:prstGeom prst="rect">
            <a:avLst/>
          </a:prstGeom>
        </p:spPr>
      </p:pic>
      <p:pic>
        <p:nvPicPr>
          <p:cNvPr id="70" name="Picture 69" descr="A logo of a company&#10;&#10;Description automatically generated">
            <a:extLst>
              <a:ext uri="{FF2B5EF4-FFF2-40B4-BE49-F238E27FC236}">
                <a16:creationId xmlns:a16="http://schemas.microsoft.com/office/drawing/2014/main" id="{C7AB5176-04B8-A0EA-E8B5-09BEDEDB6DB8}"/>
              </a:ext>
            </a:extLst>
          </p:cNvPr>
          <p:cNvPicPr>
            <a:picLocks noChangeAspect="1"/>
          </p:cNvPicPr>
          <p:nvPr/>
        </p:nvPicPr>
        <p:blipFill>
          <a:blip r:embed="rId84"/>
          <a:stretch>
            <a:fillRect/>
          </a:stretch>
        </p:blipFill>
        <p:spPr>
          <a:xfrm>
            <a:off x="1101579" y="3741064"/>
            <a:ext cx="778389" cy="483461"/>
          </a:xfrm>
          <a:prstGeom prst="rect">
            <a:avLst/>
          </a:prstGeom>
        </p:spPr>
      </p:pic>
      <p:pic>
        <p:nvPicPr>
          <p:cNvPr id="72" name="Picture 71" descr="A close-up of a logo&#10;&#10;Description automatically generated">
            <a:extLst>
              <a:ext uri="{FF2B5EF4-FFF2-40B4-BE49-F238E27FC236}">
                <a16:creationId xmlns:a16="http://schemas.microsoft.com/office/drawing/2014/main" id="{B014CA58-F8B4-9AC5-9178-300436DD02B5}"/>
              </a:ext>
            </a:extLst>
          </p:cNvPr>
          <p:cNvPicPr>
            <a:picLocks noChangeAspect="1"/>
          </p:cNvPicPr>
          <p:nvPr/>
        </p:nvPicPr>
        <p:blipFill rotWithShape="1">
          <a:blip r:embed="rId85"/>
          <a:srcRect r="54189"/>
          <a:stretch/>
        </p:blipFill>
        <p:spPr>
          <a:xfrm>
            <a:off x="3464893" y="3792922"/>
            <a:ext cx="801269" cy="428729"/>
          </a:xfrm>
          <a:prstGeom prst="rect">
            <a:avLst/>
          </a:prstGeom>
        </p:spPr>
      </p:pic>
      <p:pic>
        <p:nvPicPr>
          <p:cNvPr id="74" name="Picture 73" descr="A green and black text&#10;&#10;Description automatically generated">
            <a:extLst>
              <a:ext uri="{FF2B5EF4-FFF2-40B4-BE49-F238E27FC236}">
                <a16:creationId xmlns:a16="http://schemas.microsoft.com/office/drawing/2014/main" id="{82A9C19E-DA8B-F2E0-99BE-F4BE7D908848}"/>
              </a:ext>
            </a:extLst>
          </p:cNvPr>
          <p:cNvPicPr>
            <a:picLocks noChangeAspect="1"/>
          </p:cNvPicPr>
          <p:nvPr/>
        </p:nvPicPr>
        <p:blipFill>
          <a:blip r:embed="rId86"/>
          <a:stretch>
            <a:fillRect/>
          </a:stretch>
        </p:blipFill>
        <p:spPr>
          <a:xfrm>
            <a:off x="4483158" y="3821472"/>
            <a:ext cx="776884" cy="349785"/>
          </a:xfrm>
          <a:prstGeom prst="rect">
            <a:avLst/>
          </a:prstGeom>
        </p:spPr>
      </p:pic>
      <p:pic>
        <p:nvPicPr>
          <p:cNvPr id="76" name="Picture 75" descr="A close-up of a logo&#10;&#10;Description automatically generated">
            <a:extLst>
              <a:ext uri="{FF2B5EF4-FFF2-40B4-BE49-F238E27FC236}">
                <a16:creationId xmlns:a16="http://schemas.microsoft.com/office/drawing/2014/main" id="{FA2793B6-202E-69F0-C6AE-DE90155AEC6A}"/>
              </a:ext>
            </a:extLst>
          </p:cNvPr>
          <p:cNvPicPr>
            <a:picLocks noChangeAspect="1"/>
          </p:cNvPicPr>
          <p:nvPr/>
        </p:nvPicPr>
        <p:blipFill rotWithShape="1">
          <a:blip r:embed="rId87"/>
          <a:srcRect l="19893" t="33626" r="20086" b="36516"/>
          <a:stretch/>
        </p:blipFill>
        <p:spPr>
          <a:xfrm>
            <a:off x="6158781" y="3880394"/>
            <a:ext cx="1026454" cy="287221"/>
          </a:xfrm>
          <a:prstGeom prst="rect">
            <a:avLst/>
          </a:prstGeom>
        </p:spPr>
      </p:pic>
      <p:pic>
        <p:nvPicPr>
          <p:cNvPr id="78" name="Picture 77">
            <a:extLst>
              <a:ext uri="{FF2B5EF4-FFF2-40B4-BE49-F238E27FC236}">
                <a16:creationId xmlns:a16="http://schemas.microsoft.com/office/drawing/2014/main" id="{99E93198-B226-BFD3-B5A4-6DDA66122909}"/>
              </a:ext>
            </a:extLst>
          </p:cNvPr>
          <p:cNvPicPr>
            <a:picLocks noChangeAspect="1"/>
          </p:cNvPicPr>
          <p:nvPr/>
        </p:nvPicPr>
        <p:blipFill>
          <a:blip r:embed="rId88"/>
          <a:stretch>
            <a:fillRect/>
          </a:stretch>
        </p:blipFill>
        <p:spPr>
          <a:xfrm>
            <a:off x="11095449" y="3825569"/>
            <a:ext cx="917022" cy="223753"/>
          </a:xfrm>
          <a:prstGeom prst="rect">
            <a:avLst/>
          </a:prstGeom>
        </p:spPr>
      </p:pic>
      <p:pic>
        <p:nvPicPr>
          <p:cNvPr id="80" name="Picture 79" descr="A green white and orange logo&#10;&#10;Description automatically generated">
            <a:extLst>
              <a:ext uri="{FF2B5EF4-FFF2-40B4-BE49-F238E27FC236}">
                <a16:creationId xmlns:a16="http://schemas.microsoft.com/office/drawing/2014/main" id="{F904F448-8B46-4B79-A666-C5615E6F51C1}"/>
              </a:ext>
            </a:extLst>
          </p:cNvPr>
          <p:cNvPicPr>
            <a:picLocks noChangeAspect="1"/>
          </p:cNvPicPr>
          <p:nvPr/>
        </p:nvPicPr>
        <p:blipFill>
          <a:blip r:embed="rId89"/>
          <a:stretch>
            <a:fillRect/>
          </a:stretch>
        </p:blipFill>
        <p:spPr>
          <a:xfrm>
            <a:off x="353208" y="4354151"/>
            <a:ext cx="836370" cy="645678"/>
          </a:xfrm>
          <a:prstGeom prst="rect">
            <a:avLst/>
          </a:prstGeom>
        </p:spPr>
      </p:pic>
      <p:pic>
        <p:nvPicPr>
          <p:cNvPr id="82" name="Picture 81" descr="A black background with a black square&#10;&#10;Description automatically generated with medium confidence">
            <a:extLst>
              <a:ext uri="{FF2B5EF4-FFF2-40B4-BE49-F238E27FC236}">
                <a16:creationId xmlns:a16="http://schemas.microsoft.com/office/drawing/2014/main" id="{12F21187-58DB-E8EA-C881-14229200FED6}"/>
              </a:ext>
            </a:extLst>
          </p:cNvPr>
          <p:cNvPicPr>
            <a:picLocks noChangeAspect="1"/>
          </p:cNvPicPr>
          <p:nvPr/>
        </p:nvPicPr>
        <p:blipFill>
          <a:blip r:embed="rId90"/>
          <a:stretch>
            <a:fillRect/>
          </a:stretch>
        </p:blipFill>
        <p:spPr>
          <a:xfrm>
            <a:off x="4279452" y="4478548"/>
            <a:ext cx="1093109" cy="353770"/>
          </a:xfrm>
          <a:prstGeom prst="rect">
            <a:avLst/>
          </a:prstGeom>
        </p:spPr>
      </p:pic>
      <p:pic>
        <p:nvPicPr>
          <p:cNvPr id="84" name="Picture 83" descr="A blue text on a white background&#10;&#10;Description automatically generated">
            <a:extLst>
              <a:ext uri="{FF2B5EF4-FFF2-40B4-BE49-F238E27FC236}">
                <a16:creationId xmlns:a16="http://schemas.microsoft.com/office/drawing/2014/main" id="{A435D95D-84CC-E174-71BD-52297F73B82A}"/>
              </a:ext>
            </a:extLst>
          </p:cNvPr>
          <p:cNvPicPr>
            <a:picLocks noChangeAspect="1"/>
          </p:cNvPicPr>
          <p:nvPr/>
        </p:nvPicPr>
        <p:blipFill rotWithShape="1">
          <a:blip r:embed="rId91"/>
          <a:srcRect t="27392" b="27647"/>
          <a:stretch/>
        </p:blipFill>
        <p:spPr>
          <a:xfrm>
            <a:off x="5406387" y="4457669"/>
            <a:ext cx="1109149" cy="311679"/>
          </a:xfrm>
          <a:prstGeom prst="rect">
            <a:avLst/>
          </a:prstGeom>
        </p:spPr>
      </p:pic>
      <p:pic>
        <p:nvPicPr>
          <p:cNvPr id="86" name="Picture 85" descr="A logo with text and blue and green circles&#10;&#10;Description automatically generated">
            <a:extLst>
              <a:ext uri="{FF2B5EF4-FFF2-40B4-BE49-F238E27FC236}">
                <a16:creationId xmlns:a16="http://schemas.microsoft.com/office/drawing/2014/main" id="{139EAB95-753F-2C76-3E9C-DAE2B10C2928}"/>
              </a:ext>
            </a:extLst>
          </p:cNvPr>
          <p:cNvPicPr>
            <a:picLocks noChangeAspect="1"/>
          </p:cNvPicPr>
          <p:nvPr/>
        </p:nvPicPr>
        <p:blipFill rotWithShape="1">
          <a:blip r:embed="rId92"/>
          <a:srcRect l="14508" t="14711" r="15947" b="15744"/>
          <a:stretch/>
        </p:blipFill>
        <p:spPr>
          <a:xfrm>
            <a:off x="6533734" y="4330360"/>
            <a:ext cx="1093109" cy="614874"/>
          </a:xfrm>
          <a:prstGeom prst="rect">
            <a:avLst/>
          </a:prstGeom>
        </p:spPr>
      </p:pic>
      <p:pic>
        <p:nvPicPr>
          <p:cNvPr id="88" name="Picture 87" descr="A blue and white logo with a bird&#10;&#10;Description automatically generated">
            <a:extLst>
              <a:ext uri="{FF2B5EF4-FFF2-40B4-BE49-F238E27FC236}">
                <a16:creationId xmlns:a16="http://schemas.microsoft.com/office/drawing/2014/main" id="{ADF5BD03-CFF3-6434-964F-46700A122627}"/>
              </a:ext>
            </a:extLst>
          </p:cNvPr>
          <p:cNvPicPr>
            <a:picLocks noChangeAspect="1"/>
          </p:cNvPicPr>
          <p:nvPr/>
        </p:nvPicPr>
        <p:blipFill>
          <a:blip r:embed="rId93"/>
          <a:stretch>
            <a:fillRect/>
          </a:stretch>
        </p:blipFill>
        <p:spPr>
          <a:xfrm>
            <a:off x="7646501" y="4194954"/>
            <a:ext cx="707519" cy="707519"/>
          </a:xfrm>
          <a:prstGeom prst="rect">
            <a:avLst/>
          </a:prstGeom>
        </p:spPr>
      </p:pic>
      <p:pic>
        <p:nvPicPr>
          <p:cNvPr id="90" name="Picture 89" descr="A blue circle with green leaves and a blue circle with text&#10;&#10;Description automatically generated">
            <a:extLst>
              <a:ext uri="{FF2B5EF4-FFF2-40B4-BE49-F238E27FC236}">
                <a16:creationId xmlns:a16="http://schemas.microsoft.com/office/drawing/2014/main" id="{E7E9B1E7-987D-7419-87FA-75C5CBCFD183}"/>
              </a:ext>
            </a:extLst>
          </p:cNvPr>
          <p:cNvPicPr>
            <a:picLocks noChangeAspect="1"/>
          </p:cNvPicPr>
          <p:nvPr/>
        </p:nvPicPr>
        <p:blipFill>
          <a:blip r:embed="rId94"/>
          <a:stretch>
            <a:fillRect/>
          </a:stretch>
        </p:blipFill>
        <p:spPr>
          <a:xfrm>
            <a:off x="10347642" y="4173198"/>
            <a:ext cx="667610" cy="758944"/>
          </a:xfrm>
          <a:prstGeom prst="rect">
            <a:avLst/>
          </a:prstGeom>
        </p:spPr>
      </p:pic>
      <p:pic>
        <p:nvPicPr>
          <p:cNvPr id="92" name="Picture 91" descr="A red and white logo&#10;&#10;Description automatically generated">
            <a:extLst>
              <a:ext uri="{FF2B5EF4-FFF2-40B4-BE49-F238E27FC236}">
                <a16:creationId xmlns:a16="http://schemas.microsoft.com/office/drawing/2014/main" id="{FB4F8839-A140-6FB3-8546-6C0C3236C762}"/>
              </a:ext>
            </a:extLst>
          </p:cNvPr>
          <p:cNvPicPr>
            <a:picLocks noChangeAspect="1"/>
          </p:cNvPicPr>
          <p:nvPr/>
        </p:nvPicPr>
        <p:blipFill>
          <a:blip r:embed="rId95"/>
          <a:stretch>
            <a:fillRect/>
          </a:stretch>
        </p:blipFill>
        <p:spPr>
          <a:xfrm>
            <a:off x="11257634" y="4202161"/>
            <a:ext cx="650932" cy="650932"/>
          </a:xfrm>
          <a:prstGeom prst="rect">
            <a:avLst/>
          </a:prstGeom>
        </p:spPr>
      </p:pic>
      <p:pic>
        <p:nvPicPr>
          <p:cNvPr id="94" name="Picture 93" descr="A logo of a company&#10;&#10;Description automatically generated">
            <a:extLst>
              <a:ext uri="{FF2B5EF4-FFF2-40B4-BE49-F238E27FC236}">
                <a16:creationId xmlns:a16="http://schemas.microsoft.com/office/drawing/2014/main" id="{42B6B074-B3D3-3BE9-C2A6-B4CD9CE3D9F3}"/>
              </a:ext>
            </a:extLst>
          </p:cNvPr>
          <p:cNvPicPr>
            <a:picLocks noChangeAspect="1"/>
          </p:cNvPicPr>
          <p:nvPr/>
        </p:nvPicPr>
        <p:blipFill>
          <a:blip r:embed="rId96"/>
          <a:stretch>
            <a:fillRect/>
          </a:stretch>
        </p:blipFill>
        <p:spPr>
          <a:xfrm>
            <a:off x="2169036" y="5156868"/>
            <a:ext cx="791431" cy="444521"/>
          </a:xfrm>
          <a:prstGeom prst="rect">
            <a:avLst/>
          </a:prstGeom>
        </p:spPr>
      </p:pic>
      <p:pic>
        <p:nvPicPr>
          <p:cNvPr id="96" name="Picture 95" descr="Blue letters on a black background&#10;&#10;Description automatically generated">
            <a:extLst>
              <a:ext uri="{FF2B5EF4-FFF2-40B4-BE49-F238E27FC236}">
                <a16:creationId xmlns:a16="http://schemas.microsoft.com/office/drawing/2014/main" id="{16AD89BE-16B9-F096-FA1B-3AD6C9A66825}"/>
              </a:ext>
            </a:extLst>
          </p:cNvPr>
          <p:cNvPicPr>
            <a:picLocks noChangeAspect="1"/>
          </p:cNvPicPr>
          <p:nvPr/>
        </p:nvPicPr>
        <p:blipFill>
          <a:blip r:embed="rId97"/>
          <a:stretch>
            <a:fillRect/>
          </a:stretch>
        </p:blipFill>
        <p:spPr>
          <a:xfrm>
            <a:off x="6829141" y="5277859"/>
            <a:ext cx="1088053" cy="159581"/>
          </a:xfrm>
          <a:prstGeom prst="rect">
            <a:avLst/>
          </a:prstGeom>
        </p:spPr>
      </p:pic>
      <p:pic>
        <p:nvPicPr>
          <p:cNvPr id="98" name="Picture 97" descr="A blue and white logo&#10;&#10;Description automatically generated">
            <a:extLst>
              <a:ext uri="{FF2B5EF4-FFF2-40B4-BE49-F238E27FC236}">
                <a16:creationId xmlns:a16="http://schemas.microsoft.com/office/drawing/2014/main" id="{A57CB32F-D65F-F690-BEC6-123E1517F004}"/>
              </a:ext>
            </a:extLst>
          </p:cNvPr>
          <p:cNvPicPr>
            <a:picLocks noChangeAspect="1"/>
          </p:cNvPicPr>
          <p:nvPr/>
        </p:nvPicPr>
        <p:blipFill>
          <a:blip r:embed="rId98"/>
          <a:stretch>
            <a:fillRect/>
          </a:stretch>
        </p:blipFill>
        <p:spPr>
          <a:xfrm>
            <a:off x="8151054" y="5090559"/>
            <a:ext cx="676731" cy="353592"/>
          </a:xfrm>
          <a:prstGeom prst="rect">
            <a:avLst/>
          </a:prstGeom>
        </p:spPr>
      </p:pic>
      <p:pic>
        <p:nvPicPr>
          <p:cNvPr id="100" name="Picture 99" descr="A logo with black text&#10;&#10;Description automatically generated with medium confidence">
            <a:extLst>
              <a:ext uri="{FF2B5EF4-FFF2-40B4-BE49-F238E27FC236}">
                <a16:creationId xmlns:a16="http://schemas.microsoft.com/office/drawing/2014/main" id="{3F175655-D057-D7EE-081A-B879F2BE3721}"/>
              </a:ext>
            </a:extLst>
          </p:cNvPr>
          <p:cNvPicPr>
            <a:picLocks noChangeAspect="1"/>
          </p:cNvPicPr>
          <p:nvPr/>
        </p:nvPicPr>
        <p:blipFill rotWithShape="1">
          <a:blip r:embed="rId99"/>
          <a:srcRect l="9501" t="10581" r="9501" b="8422"/>
          <a:stretch/>
        </p:blipFill>
        <p:spPr>
          <a:xfrm>
            <a:off x="1131037" y="5790624"/>
            <a:ext cx="1000923" cy="563019"/>
          </a:xfrm>
          <a:prstGeom prst="rect">
            <a:avLst/>
          </a:prstGeom>
        </p:spPr>
      </p:pic>
      <p:pic>
        <p:nvPicPr>
          <p:cNvPr id="102" name="Picture 101" descr="A green and black logo&#10;&#10;Description automatically generated">
            <a:extLst>
              <a:ext uri="{FF2B5EF4-FFF2-40B4-BE49-F238E27FC236}">
                <a16:creationId xmlns:a16="http://schemas.microsoft.com/office/drawing/2014/main" id="{C03D8FB1-AFB7-41A9-53DB-163789AD54F4}"/>
              </a:ext>
            </a:extLst>
          </p:cNvPr>
          <p:cNvPicPr>
            <a:picLocks noChangeAspect="1"/>
          </p:cNvPicPr>
          <p:nvPr/>
        </p:nvPicPr>
        <p:blipFill>
          <a:blip r:embed="rId100"/>
          <a:stretch>
            <a:fillRect/>
          </a:stretch>
        </p:blipFill>
        <p:spPr>
          <a:xfrm>
            <a:off x="4149053" y="5913722"/>
            <a:ext cx="1148499" cy="373262"/>
          </a:xfrm>
          <a:prstGeom prst="rect">
            <a:avLst/>
          </a:prstGeom>
        </p:spPr>
      </p:pic>
      <p:pic>
        <p:nvPicPr>
          <p:cNvPr id="104" name="Picture 103" descr="A blue and red text on a black background&#10;&#10;Description automatically generated">
            <a:extLst>
              <a:ext uri="{FF2B5EF4-FFF2-40B4-BE49-F238E27FC236}">
                <a16:creationId xmlns:a16="http://schemas.microsoft.com/office/drawing/2014/main" id="{8D8CEE11-E840-004E-262D-C774CA9C2950}"/>
              </a:ext>
            </a:extLst>
          </p:cNvPr>
          <p:cNvPicPr>
            <a:picLocks noChangeAspect="1"/>
          </p:cNvPicPr>
          <p:nvPr/>
        </p:nvPicPr>
        <p:blipFill>
          <a:blip r:embed="rId101"/>
          <a:stretch>
            <a:fillRect/>
          </a:stretch>
        </p:blipFill>
        <p:spPr>
          <a:xfrm>
            <a:off x="6839415" y="5917575"/>
            <a:ext cx="1094510" cy="269513"/>
          </a:xfrm>
          <a:prstGeom prst="rect">
            <a:avLst/>
          </a:prstGeom>
        </p:spPr>
      </p:pic>
      <p:pic>
        <p:nvPicPr>
          <p:cNvPr id="8" name="Picture 7" descr="A blue and green logo&#10;&#10;Description automatically generated">
            <a:extLst>
              <a:ext uri="{FF2B5EF4-FFF2-40B4-BE49-F238E27FC236}">
                <a16:creationId xmlns:a16="http://schemas.microsoft.com/office/drawing/2014/main" id="{46D6B02A-FB59-1677-E217-D96D4FDAF30A}"/>
              </a:ext>
            </a:extLst>
          </p:cNvPr>
          <p:cNvPicPr>
            <a:picLocks noChangeAspect="1"/>
          </p:cNvPicPr>
          <p:nvPr/>
        </p:nvPicPr>
        <p:blipFill rotWithShape="1">
          <a:blip r:embed="rId102"/>
          <a:srcRect t="32187" b="28685"/>
          <a:stretch/>
        </p:blipFill>
        <p:spPr>
          <a:xfrm>
            <a:off x="7711555" y="3133926"/>
            <a:ext cx="1077126" cy="421462"/>
          </a:xfrm>
          <a:prstGeom prst="rect">
            <a:avLst/>
          </a:prstGeom>
        </p:spPr>
      </p:pic>
    </p:spTree>
    <p:extLst>
      <p:ext uri="{BB962C8B-B14F-4D97-AF65-F5344CB8AC3E}">
        <p14:creationId xmlns:p14="http://schemas.microsoft.com/office/powerpoint/2010/main" val="2534536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A696C20-7D6F-CE49-98AA-71B6356D1D0B}"/>
              </a:ext>
            </a:extLst>
          </p:cNvPr>
          <p:cNvSpPr>
            <a:spLocks noGrp="1"/>
          </p:cNvSpPr>
          <p:nvPr>
            <p:ph sz="half" idx="1"/>
          </p:nvPr>
        </p:nvSpPr>
        <p:spPr>
          <a:xfrm>
            <a:off x="497539" y="1750425"/>
            <a:ext cx="7931237" cy="4686589"/>
          </a:xfrm>
        </p:spPr>
        <p:txBody>
          <a:bodyPr>
            <a:noAutofit/>
          </a:bodyPr>
          <a:lstStyle/>
          <a:p>
            <a:pPr algn="l" fontAlgn="base">
              <a:buFont typeface="Arial" panose="020B0604020202020204" pitchFamily="34" charset="0"/>
              <a:buChar char="•"/>
            </a:pPr>
            <a:r>
              <a:rPr lang="en-GB" sz="2400" dirty="0"/>
              <a:t>Helping to </a:t>
            </a:r>
            <a:r>
              <a:rPr lang="en-GB" sz="2400" b="1" dirty="0"/>
              <a:t>improve knowledge </a:t>
            </a:r>
            <a:r>
              <a:rPr lang="en-GB" sz="2400" dirty="0"/>
              <a:t>of gases and their use in Europe, including its performance and benefits.</a:t>
            </a:r>
          </a:p>
          <a:p>
            <a:pPr algn="l" fontAlgn="base">
              <a:buFont typeface="Arial" panose="020B0604020202020204" pitchFamily="34" charset="0"/>
              <a:buChar char="•"/>
            </a:pPr>
            <a:r>
              <a:rPr lang="en-GB" sz="2400" dirty="0"/>
              <a:t>Supporting </a:t>
            </a:r>
            <a:r>
              <a:rPr lang="en-GB" sz="2400" b="1" dirty="0"/>
              <a:t>information exchange </a:t>
            </a:r>
            <a:r>
              <a:rPr lang="en-GB" sz="2400" dirty="0"/>
              <a:t>on gas issues of general interest with stakeholders.</a:t>
            </a:r>
          </a:p>
          <a:p>
            <a:pPr algn="l" fontAlgn="base">
              <a:buFont typeface="Arial" panose="020B0604020202020204" pitchFamily="34" charset="0"/>
              <a:buChar char="•"/>
            </a:pPr>
            <a:r>
              <a:rPr lang="en-GB" sz="2400" dirty="0"/>
              <a:t>Promoting the </a:t>
            </a:r>
            <a:r>
              <a:rPr lang="en-GB" sz="2400" b="1" dirty="0"/>
              <a:t>development of gaseous fuels </a:t>
            </a:r>
            <a:r>
              <a:rPr lang="en-GB" sz="2400" dirty="0"/>
              <a:t>and feedstock through studies in legal, economic, technical and scientific fields.</a:t>
            </a:r>
          </a:p>
          <a:p>
            <a:pPr algn="l" fontAlgn="base">
              <a:buFont typeface="Arial" panose="020B0604020202020204" pitchFamily="34" charset="0"/>
              <a:buChar char="•"/>
            </a:pPr>
            <a:r>
              <a:rPr lang="en-GB" sz="2400" dirty="0"/>
              <a:t>Promoting the </a:t>
            </a:r>
            <a:r>
              <a:rPr lang="en-GB" sz="2400" b="1" dirty="0"/>
              <a:t>smooth functioning of the internal gas market </a:t>
            </a:r>
            <a:r>
              <a:rPr lang="en-GB" sz="2400" dirty="0"/>
              <a:t>and, within its field of competence, any activity that may contribute to sustainable development in Europe.</a:t>
            </a:r>
          </a:p>
          <a:p>
            <a:pPr algn="l" fontAlgn="base">
              <a:buFont typeface="Arial" panose="020B0604020202020204" pitchFamily="34" charset="0"/>
              <a:buChar char="•"/>
            </a:pPr>
            <a:r>
              <a:rPr lang="en-GB" sz="2400" dirty="0"/>
              <a:t>Taking positions on relevant </a:t>
            </a:r>
            <a:r>
              <a:rPr lang="en-GB" sz="2400" b="1" dirty="0"/>
              <a:t>EU legislative and political issues </a:t>
            </a:r>
            <a:r>
              <a:rPr lang="en-GB" sz="2400" dirty="0"/>
              <a:t>vis-à-vis European institutions and other stakeholders.</a:t>
            </a:r>
          </a:p>
          <a:p>
            <a:endParaRPr lang="en-BE" sz="2800" dirty="0"/>
          </a:p>
        </p:txBody>
      </p:sp>
      <p:sp>
        <p:nvSpPr>
          <p:cNvPr id="2" name="Title 1">
            <a:extLst>
              <a:ext uri="{FF2B5EF4-FFF2-40B4-BE49-F238E27FC236}">
                <a16:creationId xmlns:a16="http://schemas.microsoft.com/office/drawing/2014/main" id="{62067FD4-F2D2-C149-9063-9775DF9F6904}"/>
              </a:ext>
            </a:extLst>
          </p:cNvPr>
          <p:cNvSpPr>
            <a:spLocks noGrp="1"/>
          </p:cNvSpPr>
          <p:nvPr>
            <p:ph type="title"/>
          </p:nvPr>
        </p:nvSpPr>
        <p:spPr>
          <a:xfrm>
            <a:off x="497541" y="549984"/>
            <a:ext cx="10930205" cy="1255004"/>
          </a:xfrm>
        </p:spPr>
        <p:txBody>
          <a:bodyPr anchor="t">
            <a:normAutofit/>
          </a:bodyPr>
          <a:lstStyle/>
          <a:p>
            <a:r>
              <a:rPr lang="en-GB" dirty="0"/>
              <a:t>Our objectives</a:t>
            </a:r>
          </a:p>
        </p:txBody>
      </p:sp>
      <p:sp>
        <p:nvSpPr>
          <p:cNvPr id="3" name="Slide Number Placeholder 2">
            <a:extLst>
              <a:ext uri="{FF2B5EF4-FFF2-40B4-BE49-F238E27FC236}">
                <a16:creationId xmlns:a16="http://schemas.microsoft.com/office/drawing/2014/main" id="{645D37FA-53ED-C745-846D-85CF57178583}"/>
              </a:ext>
            </a:extLst>
          </p:cNvPr>
          <p:cNvSpPr>
            <a:spLocks noGrp="1"/>
          </p:cNvSpPr>
          <p:nvPr>
            <p:ph type="sldNum" sz="quarter" idx="10"/>
          </p:nvPr>
        </p:nvSpPr>
        <p:spPr>
          <a:xfrm>
            <a:off x="11504023" y="6176962"/>
            <a:ext cx="370650" cy="395139"/>
          </a:xfrm>
        </p:spPr>
        <p:txBody>
          <a:bodyPr anchor="ctr">
            <a:normAutofit/>
          </a:bodyPr>
          <a:lstStyle/>
          <a:p>
            <a:pPr>
              <a:spcAft>
                <a:spcPts val="600"/>
              </a:spcAft>
            </a:pPr>
            <a:fld id="{83E22DE3-96CE-6C42-B193-EEDF3AB8676E}" type="slidenum">
              <a:rPr lang="en-BE" smtClean="0"/>
              <a:pPr>
                <a:spcAft>
                  <a:spcPts val="600"/>
                </a:spcAft>
              </a:pPr>
              <a:t>4</a:t>
            </a:fld>
            <a:endParaRPr lang="en-BE"/>
          </a:p>
        </p:txBody>
      </p:sp>
      <p:pic>
        <p:nvPicPr>
          <p:cNvPr id="5" name="Picture 4">
            <a:extLst>
              <a:ext uri="{FF2B5EF4-FFF2-40B4-BE49-F238E27FC236}">
                <a16:creationId xmlns:a16="http://schemas.microsoft.com/office/drawing/2014/main" id="{2EFC862A-0D09-DC76-9048-E281F3309809}"/>
              </a:ext>
            </a:extLst>
          </p:cNvPr>
          <p:cNvPicPr>
            <a:picLocks noChangeAspect="1"/>
          </p:cNvPicPr>
          <p:nvPr/>
        </p:nvPicPr>
        <p:blipFill>
          <a:blip r:embed="rId2"/>
          <a:stretch>
            <a:fillRect/>
          </a:stretch>
        </p:blipFill>
        <p:spPr>
          <a:xfrm>
            <a:off x="8562062" y="0"/>
            <a:ext cx="3312611" cy="6858000"/>
          </a:xfrm>
          <a:prstGeom prst="rect">
            <a:avLst/>
          </a:prstGeom>
        </p:spPr>
      </p:pic>
    </p:spTree>
    <p:extLst>
      <p:ext uri="{BB962C8B-B14F-4D97-AF65-F5344CB8AC3E}">
        <p14:creationId xmlns:p14="http://schemas.microsoft.com/office/powerpoint/2010/main" val="1950121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67FD4-F2D2-C149-9063-9775DF9F6904}"/>
              </a:ext>
            </a:extLst>
          </p:cNvPr>
          <p:cNvSpPr>
            <a:spLocks noGrp="1"/>
          </p:cNvSpPr>
          <p:nvPr>
            <p:ph type="title"/>
          </p:nvPr>
        </p:nvSpPr>
        <p:spPr>
          <a:xfrm>
            <a:off x="497541" y="549984"/>
            <a:ext cx="10930205" cy="1255004"/>
          </a:xfrm>
        </p:spPr>
        <p:txBody>
          <a:bodyPr/>
          <a:lstStyle/>
          <a:p>
            <a:r>
              <a:rPr lang="en-GB" dirty="0"/>
              <a:t>Effective engagement</a:t>
            </a:r>
          </a:p>
        </p:txBody>
      </p:sp>
      <p:sp>
        <p:nvSpPr>
          <p:cNvPr id="3" name="Slide Number Placeholder 2">
            <a:extLst>
              <a:ext uri="{FF2B5EF4-FFF2-40B4-BE49-F238E27FC236}">
                <a16:creationId xmlns:a16="http://schemas.microsoft.com/office/drawing/2014/main" id="{645D37FA-53ED-C745-846D-85CF57178583}"/>
              </a:ext>
            </a:extLst>
          </p:cNvPr>
          <p:cNvSpPr>
            <a:spLocks noGrp="1"/>
          </p:cNvSpPr>
          <p:nvPr>
            <p:ph type="sldNum" sz="quarter" idx="10"/>
          </p:nvPr>
        </p:nvSpPr>
        <p:spPr>
          <a:xfrm>
            <a:off x="11504023" y="6176962"/>
            <a:ext cx="370650" cy="395139"/>
          </a:xfrm>
        </p:spPr>
        <p:txBody>
          <a:bodyPr/>
          <a:lstStyle/>
          <a:p>
            <a:fld id="{83E22DE3-96CE-6C42-B193-EEDF3AB8676E}" type="slidenum">
              <a:rPr lang="en-BE" smtClean="0"/>
              <a:pPr/>
              <a:t>5</a:t>
            </a:fld>
            <a:endParaRPr lang="en-BE"/>
          </a:p>
        </p:txBody>
      </p:sp>
      <p:sp>
        <p:nvSpPr>
          <p:cNvPr id="4" name="Title 1">
            <a:extLst>
              <a:ext uri="{FF2B5EF4-FFF2-40B4-BE49-F238E27FC236}">
                <a16:creationId xmlns:a16="http://schemas.microsoft.com/office/drawing/2014/main" id="{991B00BB-7309-2A47-59B6-AA15807641D6}"/>
              </a:ext>
            </a:extLst>
          </p:cNvPr>
          <p:cNvSpPr txBox="1">
            <a:spLocks/>
          </p:cNvSpPr>
          <p:nvPr/>
        </p:nvSpPr>
        <p:spPr>
          <a:xfrm>
            <a:off x="497541" y="1268130"/>
            <a:ext cx="5680874" cy="280269"/>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1800" dirty="0">
                <a:solidFill>
                  <a:schemeClr val="accent5"/>
                </a:solidFill>
                <a:latin typeface="Meta Pro" panose="02000803060000020004" pitchFamily="2" charset="0"/>
              </a:rPr>
              <a:t>European Commissioners &amp; high-level Commission officials</a:t>
            </a:r>
          </a:p>
        </p:txBody>
      </p:sp>
      <p:pic>
        <p:nvPicPr>
          <p:cNvPr id="5" name="Picture 4">
            <a:extLst>
              <a:ext uri="{FF2B5EF4-FFF2-40B4-BE49-F238E27FC236}">
                <a16:creationId xmlns:a16="http://schemas.microsoft.com/office/drawing/2014/main" id="{9A766EAA-E569-28C6-9304-96B19154F944}"/>
              </a:ext>
            </a:extLst>
          </p:cNvPr>
          <p:cNvPicPr>
            <a:picLocks noChangeAspect="1"/>
          </p:cNvPicPr>
          <p:nvPr/>
        </p:nvPicPr>
        <p:blipFill rotWithShape="1">
          <a:blip r:embed="rId2" cstate="hqprint">
            <a:grayscl/>
            <a:extLst>
              <a:ext uri="{28A0092B-C50C-407E-A947-70E740481C1C}">
                <a14:useLocalDpi xmlns:a14="http://schemas.microsoft.com/office/drawing/2010/main"/>
              </a:ext>
            </a:extLst>
          </a:blip>
          <a:srcRect/>
          <a:stretch/>
        </p:blipFill>
        <p:spPr>
          <a:xfrm>
            <a:off x="512923" y="1599775"/>
            <a:ext cx="1120072" cy="1196217"/>
          </a:xfrm>
          <a:prstGeom prst="rect">
            <a:avLst/>
          </a:prstGeom>
        </p:spPr>
      </p:pic>
      <p:pic>
        <p:nvPicPr>
          <p:cNvPr id="6" name="Picture 5">
            <a:extLst>
              <a:ext uri="{FF2B5EF4-FFF2-40B4-BE49-F238E27FC236}">
                <a16:creationId xmlns:a16="http://schemas.microsoft.com/office/drawing/2014/main" id="{3287E10B-F75C-BB0B-4146-03D269C0AD2F}"/>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1741762" y="1612696"/>
            <a:ext cx="1543688" cy="1183296"/>
          </a:xfrm>
          <a:prstGeom prst="rect">
            <a:avLst/>
          </a:prstGeom>
        </p:spPr>
      </p:pic>
      <p:pic>
        <p:nvPicPr>
          <p:cNvPr id="7" name="Picture 6">
            <a:extLst>
              <a:ext uri="{FF2B5EF4-FFF2-40B4-BE49-F238E27FC236}">
                <a16:creationId xmlns:a16="http://schemas.microsoft.com/office/drawing/2014/main" id="{683C49FA-9A7D-A70B-C66C-08A5AFC9F1C7}"/>
              </a:ext>
            </a:extLst>
          </p:cNvPr>
          <p:cNvPicPr>
            <a:picLocks noChangeAspect="1"/>
          </p:cNvPicPr>
          <p:nvPr/>
        </p:nvPicPr>
        <p:blipFill rotWithShape="1">
          <a:blip r:embed="rId4" cstate="screen">
            <a:grayscl/>
            <a:extLst>
              <a:ext uri="{28A0092B-C50C-407E-A947-70E740481C1C}">
                <a14:useLocalDpi xmlns:a14="http://schemas.microsoft.com/office/drawing/2010/main"/>
              </a:ext>
            </a:extLst>
          </a:blip>
          <a:srcRect/>
          <a:stretch/>
        </p:blipFill>
        <p:spPr>
          <a:xfrm>
            <a:off x="3394216" y="1591060"/>
            <a:ext cx="1609543" cy="1204931"/>
          </a:xfrm>
          <a:prstGeom prst="rect">
            <a:avLst/>
          </a:prstGeom>
        </p:spPr>
      </p:pic>
      <p:pic>
        <p:nvPicPr>
          <p:cNvPr id="8" name="Picture 7">
            <a:extLst>
              <a:ext uri="{FF2B5EF4-FFF2-40B4-BE49-F238E27FC236}">
                <a16:creationId xmlns:a16="http://schemas.microsoft.com/office/drawing/2014/main" id="{FBA8CFB9-3EE4-7873-1FA7-B70EBB93EF40}"/>
              </a:ext>
            </a:extLst>
          </p:cNvPr>
          <p:cNvPicPr>
            <a:picLocks noChangeAspect="1"/>
          </p:cNvPicPr>
          <p:nvPr/>
        </p:nvPicPr>
        <p:blipFill rotWithShape="1">
          <a:blip r:embed="rId5" cstate="screen">
            <a:grayscl/>
            <a:extLst>
              <a:ext uri="{28A0092B-C50C-407E-A947-70E740481C1C}">
                <a14:useLocalDpi xmlns:a14="http://schemas.microsoft.com/office/drawing/2010/main"/>
              </a:ext>
            </a:extLst>
          </a:blip>
          <a:srcRect/>
          <a:stretch/>
        </p:blipFill>
        <p:spPr>
          <a:xfrm>
            <a:off x="5112525" y="1591060"/>
            <a:ext cx="2173192" cy="1204932"/>
          </a:xfrm>
          <a:prstGeom prst="rect">
            <a:avLst/>
          </a:prstGeom>
        </p:spPr>
      </p:pic>
      <p:pic>
        <p:nvPicPr>
          <p:cNvPr id="9" name="Picture 8">
            <a:extLst>
              <a:ext uri="{FF2B5EF4-FFF2-40B4-BE49-F238E27FC236}">
                <a16:creationId xmlns:a16="http://schemas.microsoft.com/office/drawing/2014/main" id="{D81A5C3B-1BF5-CAF6-21BE-5DFFDA4F80AC}"/>
              </a:ext>
            </a:extLst>
          </p:cNvPr>
          <p:cNvPicPr>
            <a:picLocks noChangeAspect="1"/>
          </p:cNvPicPr>
          <p:nvPr/>
        </p:nvPicPr>
        <p:blipFill rotWithShape="1">
          <a:blip r:embed="rId6" cstate="print">
            <a:grayscl/>
            <a:extLst>
              <a:ext uri="{28A0092B-C50C-407E-A947-70E740481C1C}">
                <a14:useLocalDpi xmlns:a14="http://schemas.microsoft.com/office/drawing/2010/main"/>
              </a:ext>
            </a:extLst>
          </a:blip>
          <a:srcRect t="-1"/>
          <a:stretch/>
        </p:blipFill>
        <p:spPr>
          <a:xfrm>
            <a:off x="7394482" y="1591060"/>
            <a:ext cx="1407115" cy="1204932"/>
          </a:xfrm>
          <a:prstGeom prst="rect">
            <a:avLst/>
          </a:prstGeom>
        </p:spPr>
      </p:pic>
      <p:pic>
        <p:nvPicPr>
          <p:cNvPr id="10" name="Picture 9">
            <a:extLst>
              <a:ext uri="{FF2B5EF4-FFF2-40B4-BE49-F238E27FC236}">
                <a16:creationId xmlns:a16="http://schemas.microsoft.com/office/drawing/2014/main" id="{EA46BE7A-806B-3F81-5FF6-F9429B62BA86}"/>
              </a:ext>
            </a:extLst>
          </p:cNvPr>
          <p:cNvPicPr>
            <a:picLocks noChangeAspect="1"/>
          </p:cNvPicPr>
          <p:nvPr/>
        </p:nvPicPr>
        <p:blipFill rotWithShape="1">
          <a:blip r:embed="rId7" cstate="screen">
            <a:grayscl/>
            <a:extLst>
              <a:ext uri="{28A0092B-C50C-407E-A947-70E740481C1C}">
                <a14:useLocalDpi xmlns:a14="http://schemas.microsoft.com/office/drawing/2010/main"/>
              </a:ext>
            </a:extLst>
          </a:blip>
          <a:srcRect l="9301" t="8347" r="12520" b="39963"/>
          <a:stretch/>
        </p:blipFill>
        <p:spPr>
          <a:xfrm>
            <a:off x="8910362" y="1599775"/>
            <a:ext cx="1185412" cy="1172616"/>
          </a:xfrm>
          <a:prstGeom prst="rect">
            <a:avLst/>
          </a:prstGeom>
        </p:spPr>
      </p:pic>
      <p:sp>
        <p:nvSpPr>
          <p:cNvPr id="11" name="TextBox 10">
            <a:extLst>
              <a:ext uri="{FF2B5EF4-FFF2-40B4-BE49-F238E27FC236}">
                <a16:creationId xmlns:a16="http://schemas.microsoft.com/office/drawing/2014/main" id="{4B123682-9A8F-CDF6-593A-A451B616C92A}"/>
              </a:ext>
            </a:extLst>
          </p:cNvPr>
          <p:cNvSpPr txBox="1"/>
          <p:nvPr/>
        </p:nvSpPr>
        <p:spPr>
          <a:xfrm>
            <a:off x="512924" y="2847368"/>
            <a:ext cx="1120072" cy="553998"/>
          </a:xfrm>
          <a:prstGeom prst="rect">
            <a:avLst/>
          </a:prstGeom>
          <a:noFill/>
        </p:spPr>
        <p:txBody>
          <a:bodyPr wrap="square">
            <a:spAutoFit/>
          </a:bodyPr>
          <a:lstStyle/>
          <a:p>
            <a:pPr algn="ctr"/>
            <a:r>
              <a:rPr lang="en-GB" sz="1000" b="1" dirty="0">
                <a:solidFill>
                  <a:schemeClr val="bg1"/>
                </a:solidFill>
                <a:latin typeface="Meta Pro" panose="02000803060000020004" pitchFamily="2" charset="0"/>
              </a:rPr>
              <a:t>Kadri Simson</a:t>
            </a:r>
          </a:p>
          <a:p>
            <a:pPr algn="ctr"/>
            <a:r>
              <a:rPr lang="en-GB" sz="1000" dirty="0">
                <a:solidFill>
                  <a:schemeClr val="bg1"/>
                </a:solidFill>
                <a:latin typeface="Meta Pro" panose="02000803060000020004" pitchFamily="2" charset="0"/>
              </a:rPr>
              <a:t>EC Commissioner</a:t>
            </a:r>
          </a:p>
          <a:p>
            <a:pPr algn="ctr"/>
            <a:r>
              <a:rPr lang="en-GB" sz="1000" dirty="0">
                <a:solidFill>
                  <a:schemeClr val="bg1"/>
                </a:solidFill>
                <a:latin typeface="Meta Pro" panose="02000803060000020004" pitchFamily="2" charset="0"/>
              </a:rPr>
              <a:t>for Energy </a:t>
            </a:r>
          </a:p>
        </p:txBody>
      </p:sp>
      <p:sp>
        <p:nvSpPr>
          <p:cNvPr id="12" name="TextBox 11">
            <a:extLst>
              <a:ext uri="{FF2B5EF4-FFF2-40B4-BE49-F238E27FC236}">
                <a16:creationId xmlns:a16="http://schemas.microsoft.com/office/drawing/2014/main" id="{4497AD9A-4C31-C925-4F27-C95EA2603A1B}"/>
              </a:ext>
            </a:extLst>
          </p:cNvPr>
          <p:cNvSpPr txBox="1"/>
          <p:nvPr/>
        </p:nvSpPr>
        <p:spPr>
          <a:xfrm>
            <a:off x="1735559" y="2863843"/>
            <a:ext cx="1543688" cy="553998"/>
          </a:xfrm>
          <a:prstGeom prst="rect">
            <a:avLst/>
          </a:prstGeom>
          <a:noFill/>
        </p:spPr>
        <p:txBody>
          <a:bodyPr wrap="square">
            <a:spAutoFit/>
          </a:bodyPr>
          <a:lstStyle/>
          <a:p>
            <a:pPr algn="ctr"/>
            <a:r>
              <a:rPr lang="en-GB" sz="1000" b="1" dirty="0">
                <a:solidFill>
                  <a:schemeClr val="bg1"/>
                </a:solidFill>
                <a:latin typeface="Meta Pro" panose="02000803060000020004" pitchFamily="2" charset="0"/>
              </a:rPr>
              <a:t>Maroš Šefčovič</a:t>
            </a:r>
          </a:p>
          <a:p>
            <a:pPr algn="ctr"/>
            <a:r>
              <a:rPr lang="en-GB" sz="1000" dirty="0">
                <a:solidFill>
                  <a:schemeClr val="bg1"/>
                </a:solidFill>
                <a:latin typeface="Meta Pro" panose="02000803060000020004" pitchFamily="2" charset="0"/>
              </a:rPr>
              <a:t>EC Executive Vice-President</a:t>
            </a:r>
          </a:p>
        </p:txBody>
      </p:sp>
      <p:sp>
        <p:nvSpPr>
          <p:cNvPr id="13" name="TextBox 12">
            <a:extLst>
              <a:ext uri="{FF2B5EF4-FFF2-40B4-BE49-F238E27FC236}">
                <a16:creationId xmlns:a16="http://schemas.microsoft.com/office/drawing/2014/main" id="{8B5EAE0A-2041-D1CF-6C61-0948A0A4E153}"/>
              </a:ext>
            </a:extLst>
          </p:cNvPr>
          <p:cNvSpPr txBox="1"/>
          <p:nvPr/>
        </p:nvSpPr>
        <p:spPr>
          <a:xfrm>
            <a:off x="3394216" y="2863467"/>
            <a:ext cx="1609543" cy="400110"/>
          </a:xfrm>
          <a:prstGeom prst="rect">
            <a:avLst/>
          </a:prstGeom>
          <a:noFill/>
        </p:spPr>
        <p:txBody>
          <a:bodyPr wrap="square">
            <a:spAutoFit/>
          </a:bodyPr>
          <a:lstStyle/>
          <a:p>
            <a:pPr algn="ctr"/>
            <a:r>
              <a:rPr lang="en-GB" sz="1000" b="1" dirty="0">
                <a:solidFill>
                  <a:schemeClr val="bg1"/>
                </a:solidFill>
                <a:latin typeface="Meta Pro" panose="02000803060000020004" pitchFamily="2" charset="0"/>
              </a:rPr>
              <a:t>Frans Timmermans, </a:t>
            </a:r>
          </a:p>
          <a:p>
            <a:pPr algn="ctr"/>
            <a:r>
              <a:rPr lang="en-GB" sz="1000" b="1" dirty="0">
                <a:solidFill>
                  <a:schemeClr val="bg1"/>
                </a:solidFill>
                <a:latin typeface="Meta Pro" panose="02000803060000020004" pitchFamily="2" charset="0"/>
              </a:rPr>
              <a:t>Former </a:t>
            </a:r>
            <a:r>
              <a:rPr lang="en-GB" sz="1000" dirty="0">
                <a:solidFill>
                  <a:schemeClr val="bg1"/>
                </a:solidFill>
                <a:latin typeface="Meta Pro" panose="02000803060000020004" pitchFamily="2" charset="0"/>
              </a:rPr>
              <a:t>EC Executive VP</a:t>
            </a:r>
          </a:p>
        </p:txBody>
      </p:sp>
      <p:sp>
        <p:nvSpPr>
          <p:cNvPr id="14" name="TextBox 13">
            <a:extLst>
              <a:ext uri="{FF2B5EF4-FFF2-40B4-BE49-F238E27FC236}">
                <a16:creationId xmlns:a16="http://schemas.microsoft.com/office/drawing/2014/main" id="{CD4D9750-7D43-9654-37DB-F00573CA9698}"/>
              </a:ext>
            </a:extLst>
          </p:cNvPr>
          <p:cNvSpPr txBox="1"/>
          <p:nvPr/>
        </p:nvSpPr>
        <p:spPr>
          <a:xfrm>
            <a:off x="5110895" y="2865456"/>
            <a:ext cx="2174822" cy="553998"/>
          </a:xfrm>
          <a:prstGeom prst="rect">
            <a:avLst/>
          </a:prstGeom>
          <a:noFill/>
        </p:spPr>
        <p:txBody>
          <a:bodyPr wrap="square">
            <a:spAutoFit/>
          </a:bodyPr>
          <a:lstStyle/>
          <a:p>
            <a:pPr algn="ctr"/>
            <a:r>
              <a:rPr lang="en-GB" sz="1000" b="1" dirty="0">
                <a:solidFill>
                  <a:schemeClr val="bg1"/>
                </a:solidFill>
                <a:latin typeface="Meta Pro" panose="02000803060000020004" pitchFamily="2" charset="0"/>
              </a:rPr>
              <a:t>Adina Vălean </a:t>
            </a:r>
          </a:p>
          <a:p>
            <a:pPr algn="ctr"/>
            <a:r>
              <a:rPr lang="en-GB" sz="1000" dirty="0">
                <a:solidFill>
                  <a:schemeClr val="bg1"/>
                </a:solidFill>
                <a:latin typeface="Meta Pro" panose="02000803060000020004" pitchFamily="2" charset="0"/>
              </a:rPr>
              <a:t>EC Commissioner </a:t>
            </a:r>
          </a:p>
          <a:p>
            <a:pPr algn="ctr"/>
            <a:r>
              <a:rPr lang="en-GB" sz="1000" dirty="0">
                <a:solidFill>
                  <a:schemeClr val="bg1"/>
                </a:solidFill>
                <a:latin typeface="Meta Pro" panose="02000803060000020004" pitchFamily="2" charset="0"/>
              </a:rPr>
              <a:t>for Transport </a:t>
            </a:r>
          </a:p>
        </p:txBody>
      </p:sp>
      <p:sp>
        <p:nvSpPr>
          <p:cNvPr id="15" name="TextBox 14">
            <a:extLst>
              <a:ext uri="{FF2B5EF4-FFF2-40B4-BE49-F238E27FC236}">
                <a16:creationId xmlns:a16="http://schemas.microsoft.com/office/drawing/2014/main" id="{5C64B81C-455E-95CF-535F-8C804BF8DE2B}"/>
              </a:ext>
            </a:extLst>
          </p:cNvPr>
          <p:cNvSpPr txBox="1"/>
          <p:nvPr/>
        </p:nvSpPr>
        <p:spPr>
          <a:xfrm>
            <a:off x="7394482" y="2865456"/>
            <a:ext cx="1407115" cy="553998"/>
          </a:xfrm>
          <a:prstGeom prst="rect">
            <a:avLst/>
          </a:prstGeom>
          <a:noFill/>
        </p:spPr>
        <p:txBody>
          <a:bodyPr wrap="square">
            <a:spAutoFit/>
          </a:bodyPr>
          <a:lstStyle/>
          <a:p>
            <a:pPr algn="ctr"/>
            <a:r>
              <a:rPr lang="it-IT" sz="1000" b="1" dirty="0">
                <a:solidFill>
                  <a:schemeClr val="bg1"/>
                </a:solidFill>
                <a:latin typeface="Meta Pro" panose="02000803060000020004" pitchFamily="2" charset="0"/>
              </a:rPr>
              <a:t>Helena Dalli</a:t>
            </a:r>
          </a:p>
          <a:p>
            <a:pPr algn="ctr"/>
            <a:r>
              <a:rPr lang="it-IT" sz="1000" dirty="0">
                <a:solidFill>
                  <a:schemeClr val="bg1"/>
                </a:solidFill>
                <a:latin typeface="Meta Pro" panose="02000803060000020004" pitchFamily="2" charset="0"/>
              </a:rPr>
              <a:t>EC Commissioner</a:t>
            </a:r>
          </a:p>
          <a:p>
            <a:pPr algn="ctr"/>
            <a:r>
              <a:rPr lang="it-IT" sz="1000" dirty="0">
                <a:solidFill>
                  <a:schemeClr val="bg1"/>
                </a:solidFill>
                <a:latin typeface="Meta Pro" panose="02000803060000020004" pitchFamily="2" charset="0"/>
              </a:rPr>
              <a:t>for Equality</a:t>
            </a:r>
            <a:endParaRPr lang="en-GB" sz="1000" dirty="0">
              <a:solidFill>
                <a:schemeClr val="bg1"/>
              </a:solidFill>
              <a:latin typeface="Meta Pro" panose="02000803060000020004" pitchFamily="2" charset="0"/>
            </a:endParaRPr>
          </a:p>
        </p:txBody>
      </p:sp>
      <p:sp>
        <p:nvSpPr>
          <p:cNvPr id="16" name="TextBox 15">
            <a:extLst>
              <a:ext uri="{FF2B5EF4-FFF2-40B4-BE49-F238E27FC236}">
                <a16:creationId xmlns:a16="http://schemas.microsoft.com/office/drawing/2014/main" id="{A09F945D-C2DF-A7D1-CDB8-4A051526F7FE}"/>
              </a:ext>
            </a:extLst>
          </p:cNvPr>
          <p:cNvSpPr txBox="1"/>
          <p:nvPr/>
        </p:nvSpPr>
        <p:spPr>
          <a:xfrm>
            <a:off x="8910363" y="2847368"/>
            <a:ext cx="1185412" cy="707886"/>
          </a:xfrm>
          <a:prstGeom prst="rect">
            <a:avLst/>
          </a:prstGeom>
          <a:noFill/>
        </p:spPr>
        <p:txBody>
          <a:bodyPr wrap="square">
            <a:spAutoFit/>
          </a:bodyPr>
          <a:lstStyle/>
          <a:p>
            <a:pPr algn="ctr"/>
            <a:r>
              <a:rPr lang="en-GB" sz="1000" dirty="0">
                <a:solidFill>
                  <a:schemeClr val="bg1"/>
                </a:solidFill>
                <a:latin typeface="Meta Pro" panose="02000803060000020004" pitchFamily="2" charset="0"/>
              </a:rPr>
              <a:t>Ditte Juul Jørgensen</a:t>
            </a:r>
          </a:p>
          <a:p>
            <a:pPr algn="ctr"/>
            <a:r>
              <a:rPr lang="en-GB" sz="1000" dirty="0">
                <a:solidFill>
                  <a:schemeClr val="bg1"/>
                </a:solidFill>
                <a:latin typeface="Meta Pro" panose="02000803060000020004" pitchFamily="2" charset="0"/>
              </a:rPr>
              <a:t>Director General, DG ENER </a:t>
            </a:r>
          </a:p>
        </p:txBody>
      </p:sp>
      <p:sp>
        <p:nvSpPr>
          <p:cNvPr id="17" name="Title 1">
            <a:extLst>
              <a:ext uri="{FF2B5EF4-FFF2-40B4-BE49-F238E27FC236}">
                <a16:creationId xmlns:a16="http://schemas.microsoft.com/office/drawing/2014/main" id="{49EC70EE-A6B9-8931-5CFF-4B7A91078A0D}"/>
              </a:ext>
            </a:extLst>
          </p:cNvPr>
          <p:cNvSpPr txBox="1">
            <a:spLocks/>
          </p:cNvSpPr>
          <p:nvPr/>
        </p:nvSpPr>
        <p:spPr>
          <a:xfrm>
            <a:off x="497541" y="3594424"/>
            <a:ext cx="5680874" cy="280269"/>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1800" dirty="0">
                <a:solidFill>
                  <a:schemeClr val="accent5"/>
                </a:solidFill>
                <a:latin typeface="Meta Pro" panose="02000803060000020004" pitchFamily="2" charset="0"/>
              </a:rPr>
              <a:t>Members of the European Parliament</a:t>
            </a:r>
          </a:p>
        </p:txBody>
      </p:sp>
      <p:pic>
        <p:nvPicPr>
          <p:cNvPr id="18" name="Picture 17">
            <a:extLst>
              <a:ext uri="{FF2B5EF4-FFF2-40B4-BE49-F238E27FC236}">
                <a16:creationId xmlns:a16="http://schemas.microsoft.com/office/drawing/2014/main" id="{E88FE631-6461-9EAF-F7BB-C3023FA0EBCD}"/>
              </a:ext>
            </a:extLst>
          </p:cNvPr>
          <p:cNvPicPr>
            <a:picLocks noChangeAspect="1"/>
          </p:cNvPicPr>
          <p:nvPr/>
        </p:nvPicPr>
        <p:blipFill rotWithShape="1">
          <a:blip r:embed="rId8" cstate="screen">
            <a:grayscl/>
            <a:extLst>
              <a:ext uri="{28A0092B-C50C-407E-A947-70E740481C1C}">
                <a14:useLocalDpi xmlns:a14="http://schemas.microsoft.com/office/drawing/2010/main"/>
              </a:ext>
            </a:extLst>
          </a:blip>
          <a:srcRect/>
          <a:stretch/>
        </p:blipFill>
        <p:spPr>
          <a:xfrm>
            <a:off x="512924" y="3927101"/>
            <a:ext cx="1091681" cy="1356328"/>
          </a:xfrm>
          <a:prstGeom prst="rect">
            <a:avLst/>
          </a:prstGeom>
        </p:spPr>
      </p:pic>
      <p:pic>
        <p:nvPicPr>
          <p:cNvPr id="19" name="Picture 18">
            <a:extLst>
              <a:ext uri="{FF2B5EF4-FFF2-40B4-BE49-F238E27FC236}">
                <a16:creationId xmlns:a16="http://schemas.microsoft.com/office/drawing/2014/main" id="{92C2D4C8-1558-F0AB-FD1C-BCD57B169F14}"/>
              </a:ext>
            </a:extLst>
          </p:cNvPr>
          <p:cNvPicPr>
            <a:picLocks noChangeAspect="1"/>
          </p:cNvPicPr>
          <p:nvPr/>
        </p:nvPicPr>
        <p:blipFill rotWithShape="1">
          <a:blip r:embed="rId9" cstate="screen">
            <a:grayscl/>
            <a:extLst>
              <a:ext uri="{28A0092B-C50C-407E-A947-70E740481C1C}">
                <a14:useLocalDpi xmlns:a14="http://schemas.microsoft.com/office/drawing/2010/main"/>
              </a:ext>
            </a:extLst>
          </a:blip>
          <a:srcRect/>
          <a:stretch/>
        </p:blipFill>
        <p:spPr>
          <a:xfrm>
            <a:off x="1731439" y="3927101"/>
            <a:ext cx="1051763" cy="1370535"/>
          </a:xfrm>
          <a:prstGeom prst="rect">
            <a:avLst/>
          </a:prstGeom>
        </p:spPr>
      </p:pic>
      <p:pic>
        <p:nvPicPr>
          <p:cNvPr id="20" name="Picture 19">
            <a:extLst>
              <a:ext uri="{FF2B5EF4-FFF2-40B4-BE49-F238E27FC236}">
                <a16:creationId xmlns:a16="http://schemas.microsoft.com/office/drawing/2014/main" id="{1CA60E93-FBDC-01BB-9B68-ECDC870C4527}"/>
              </a:ext>
            </a:extLst>
          </p:cNvPr>
          <p:cNvPicPr>
            <a:picLocks noChangeAspect="1"/>
          </p:cNvPicPr>
          <p:nvPr/>
        </p:nvPicPr>
        <p:blipFill rotWithShape="1">
          <a:blip r:embed="rId10" cstate="screen">
            <a:grayscl/>
            <a:extLst>
              <a:ext uri="{28A0092B-C50C-407E-A947-70E740481C1C}">
                <a14:useLocalDpi xmlns:a14="http://schemas.microsoft.com/office/drawing/2010/main"/>
              </a:ext>
            </a:extLst>
          </a:blip>
          <a:srcRect/>
          <a:stretch/>
        </p:blipFill>
        <p:spPr>
          <a:xfrm>
            <a:off x="2910036" y="3927101"/>
            <a:ext cx="1203390" cy="1370535"/>
          </a:xfrm>
          <a:prstGeom prst="rect">
            <a:avLst/>
          </a:prstGeom>
        </p:spPr>
      </p:pic>
      <p:pic>
        <p:nvPicPr>
          <p:cNvPr id="22" name="Picture 21">
            <a:extLst>
              <a:ext uri="{FF2B5EF4-FFF2-40B4-BE49-F238E27FC236}">
                <a16:creationId xmlns:a16="http://schemas.microsoft.com/office/drawing/2014/main" id="{EFFE799D-72C9-23BD-1391-45EC4C563E7B}"/>
              </a:ext>
            </a:extLst>
          </p:cNvPr>
          <p:cNvPicPr>
            <a:picLocks noChangeAspect="1"/>
          </p:cNvPicPr>
          <p:nvPr/>
        </p:nvPicPr>
        <p:blipFill rotWithShape="1">
          <a:blip r:embed="rId11" cstate="screen">
            <a:grayscl/>
            <a:extLst>
              <a:ext uri="{28A0092B-C50C-407E-A947-70E740481C1C}">
                <a14:useLocalDpi xmlns:a14="http://schemas.microsoft.com/office/drawing/2010/main"/>
              </a:ext>
            </a:extLst>
          </a:blip>
          <a:srcRect/>
          <a:stretch/>
        </p:blipFill>
        <p:spPr>
          <a:xfrm>
            <a:off x="4240260" y="3927101"/>
            <a:ext cx="1128984" cy="1356328"/>
          </a:xfrm>
          <a:prstGeom prst="rect">
            <a:avLst/>
          </a:prstGeom>
        </p:spPr>
      </p:pic>
      <p:pic>
        <p:nvPicPr>
          <p:cNvPr id="23" name="Picture 22">
            <a:extLst>
              <a:ext uri="{FF2B5EF4-FFF2-40B4-BE49-F238E27FC236}">
                <a16:creationId xmlns:a16="http://schemas.microsoft.com/office/drawing/2014/main" id="{58AE811B-75BA-9F49-EAD6-7F1A104FF98B}"/>
              </a:ext>
            </a:extLst>
          </p:cNvPr>
          <p:cNvPicPr>
            <a:picLocks noChangeAspect="1"/>
          </p:cNvPicPr>
          <p:nvPr/>
        </p:nvPicPr>
        <p:blipFill rotWithShape="1">
          <a:blip r:embed="rId12" cstate="screen">
            <a:grayscl/>
            <a:extLst>
              <a:ext uri="{28A0092B-C50C-407E-A947-70E740481C1C}">
                <a14:useLocalDpi xmlns:a14="http://schemas.microsoft.com/office/drawing/2010/main"/>
              </a:ext>
            </a:extLst>
          </a:blip>
          <a:srcRect/>
          <a:stretch/>
        </p:blipFill>
        <p:spPr>
          <a:xfrm>
            <a:off x="5496077" y="3927101"/>
            <a:ext cx="1007787" cy="1356328"/>
          </a:xfrm>
          <a:prstGeom prst="rect">
            <a:avLst/>
          </a:prstGeom>
        </p:spPr>
      </p:pic>
      <p:pic>
        <p:nvPicPr>
          <p:cNvPr id="24" name="Picture 23">
            <a:extLst>
              <a:ext uri="{FF2B5EF4-FFF2-40B4-BE49-F238E27FC236}">
                <a16:creationId xmlns:a16="http://schemas.microsoft.com/office/drawing/2014/main" id="{772DBABF-2DF1-A6B3-8232-5238B69F6A4B}"/>
              </a:ext>
            </a:extLst>
          </p:cNvPr>
          <p:cNvPicPr>
            <a:picLocks noChangeAspect="1"/>
          </p:cNvPicPr>
          <p:nvPr/>
        </p:nvPicPr>
        <p:blipFill>
          <a:blip r:embed="rId13" cstate="screen">
            <a:grayscl/>
            <a:extLst>
              <a:ext uri="{28A0092B-C50C-407E-A947-70E740481C1C}">
                <a14:useLocalDpi xmlns:a14="http://schemas.microsoft.com/office/drawing/2010/main"/>
              </a:ext>
            </a:extLst>
          </a:blip>
          <a:stretch>
            <a:fillRect/>
          </a:stretch>
        </p:blipFill>
        <p:spPr>
          <a:xfrm>
            <a:off x="6630696" y="3927101"/>
            <a:ext cx="3049923" cy="1370535"/>
          </a:xfrm>
          <a:prstGeom prst="rect">
            <a:avLst/>
          </a:prstGeom>
        </p:spPr>
      </p:pic>
      <p:sp>
        <p:nvSpPr>
          <p:cNvPr id="25" name="TextBox 24">
            <a:extLst>
              <a:ext uri="{FF2B5EF4-FFF2-40B4-BE49-F238E27FC236}">
                <a16:creationId xmlns:a16="http://schemas.microsoft.com/office/drawing/2014/main" id="{9846BE40-C7B9-3A00-BCF4-28483B851C96}"/>
              </a:ext>
            </a:extLst>
          </p:cNvPr>
          <p:cNvSpPr txBox="1"/>
          <p:nvPr/>
        </p:nvSpPr>
        <p:spPr>
          <a:xfrm>
            <a:off x="497541" y="5378280"/>
            <a:ext cx="1091681" cy="246221"/>
          </a:xfrm>
          <a:prstGeom prst="rect">
            <a:avLst/>
          </a:prstGeom>
          <a:noFill/>
        </p:spPr>
        <p:txBody>
          <a:bodyPr wrap="square">
            <a:spAutoFit/>
          </a:bodyPr>
          <a:lstStyle/>
          <a:p>
            <a:pPr algn="ctr"/>
            <a:r>
              <a:rPr lang="en-GB" sz="1000" dirty="0">
                <a:solidFill>
                  <a:schemeClr val="bg1"/>
                </a:solidFill>
                <a:latin typeface="Meta Pro" panose="02000803060000020004" pitchFamily="2" charset="0"/>
              </a:rPr>
              <a:t>MEP Jerzy Buzek</a:t>
            </a:r>
          </a:p>
        </p:txBody>
      </p:sp>
      <p:sp>
        <p:nvSpPr>
          <p:cNvPr id="26" name="TextBox 25">
            <a:extLst>
              <a:ext uri="{FF2B5EF4-FFF2-40B4-BE49-F238E27FC236}">
                <a16:creationId xmlns:a16="http://schemas.microsoft.com/office/drawing/2014/main" id="{87DAF0A9-C3DA-2016-F8EF-C0B01CD10438}"/>
              </a:ext>
            </a:extLst>
          </p:cNvPr>
          <p:cNvSpPr txBox="1"/>
          <p:nvPr/>
        </p:nvSpPr>
        <p:spPr>
          <a:xfrm>
            <a:off x="1632995" y="5403701"/>
            <a:ext cx="1277041" cy="246221"/>
          </a:xfrm>
          <a:prstGeom prst="rect">
            <a:avLst/>
          </a:prstGeom>
          <a:noFill/>
        </p:spPr>
        <p:txBody>
          <a:bodyPr wrap="square">
            <a:spAutoFit/>
          </a:bodyPr>
          <a:lstStyle/>
          <a:p>
            <a:pPr algn="ctr"/>
            <a:r>
              <a:rPr lang="en-GB" sz="1000" dirty="0">
                <a:solidFill>
                  <a:schemeClr val="bg1"/>
                </a:solidFill>
                <a:latin typeface="Meta Pro" panose="02000803060000020004" pitchFamily="2" charset="0"/>
              </a:rPr>
              <a:t>MEP Cristian S. </a:t>
            </a:r>
            <a:r>
              <a:rPr lang="en-GB" sz="1000" dirty="0" err="1">
                <a:solidFill>
                  <a:schemeClr val="bg1"/>
                </a:solidFill>
                <a:latin typeface="Meta Pro" panose="02000803060000020004" pitchFamily="2" charset="0"/>
              </a:rPr>
              <a:t>Buşoi</a:t>
            </a:r>
            <a:r>
              <a:rPr lang="en-GB" sz="1000" dirty="0">
                <a:solidFill>
                  <a:schemeClr val="bg1"/>
                </a:solidFill>
                <a:latin typeface="Meta Pro" panose="02000803060000020004" pitchFamily="2" charset="0"/>
              </a:rPr>
              <a:t> </a:t>
            </a:r>
          </a:p>
        </p:txBody>
      </p:sp>
      <p:sp>
        <p:nvSpPr>
          <p:cNvPr id="27" name="TextBox 26">
            <a:extLst>
              <a:ext uri="{FF2B5EF4-FFF2-40B4-BE49-F238E27FC236}">
                <a16:creationId xmlns:a16="http://schemas.microsoft.com/office/drawing/2014/main" id="{25FBF073-8496-1397-8E55-B72239864607}"/>
              </a:ext>
            </a:extLst>
          </p:cNvPr>
          <p:cNvSpPr txBox="1"/>
          <p:nvPr/>
        </p:nvSpPr>
        <p:spPr>
          <a:xfrm>
            <a:off x="2910036" y="5403701"/>
            <a:ext cx="1203390" cy="246221"/>
          </a:xfrm>
          <a:prstGeom prst="rect">
            <a:avLst/>
          </a:prstGeom>
          <a:noFill/>
        </p:spPr>
        <p:txBody>
          <a:bodyPr wrap="square">
            <a:spAutoFit/>
          </a:bodyPr>
          <a:lstStyle/>
          <a:p>
            <a:pPr algn="ctr"/>
            <a:r>
              <a:rPr lang="en-GB" sz="1000" dirty="0">
                <a:solidFill>
                  <a:schemeClr val="bg1"/>
                </a:solidFill>
                <a:latin typeface="Meta Pro" panose="02000803060000020004" pitchFamily="2" charset="0"/>
              </a:rPr>
              <a:t>MEP Maria Spyraki</a:t>
            </a:r>
          </a:p>
        </p:txBody>
      </p:sp>
      <p:sp>
        <p:nvSpPr>
          <p:cNvPr id="28" name="TextBox 27">
            <a:extLst>
              <a:ext uri="{FF2B5EF4-FFF2-40B4-BE49-F238E27FC236}">
                <a16:creationId xmlns:a16="http://schemas.microsoft.com/office/drawing/2014/main" id="{6E04A00C-6E33-3CB3-25D9-82E6A001129A}"/>
              </a:ext>
            </a:extLst>
          </p:cNvPr>
          <p:cNvSpPr txBox="1"/>
          <p:nvPr/>
        </p:nvSpPr>
        <p:spPr>
          <a:xfrm>
            <a:off x="4240259" y="5378280"/>
            <a:ext cx="1128985" cy="246221"/>
          </a:xfrm>
          <a:prstGeom prst="rect">
            <a:avLst/>
          </a:prstGeom>
          <a:noFill/>
        </p:spPr>
        <p:txBody>
          <a:bodyPr wrap="square">
            <a:spAutoFit/>
          </a:bodyPr>
          <a:lstStyle/>
          <a:p>
            <a:pPr algn="ctr"/>
            <a:r>
              <a:rPr lang="en-GB" sz="1000" dirty="0">
                <a:solidFill>
                  <a:schemeClr val="bg1"/>
                </a:solidFill>
                <a:latin typeface="Meta Pro" panose="02000803060000020004" pitchFamily="2" charset="0"/>
              </a:rPr>
              <a:t>MEP Jens Geier</a:t>
            </a:r>
          </a:p>
        </p:txBody>
      </p:sp>
      <p:sp>
        <p:nvSpPr>
          <p:cNvPr id="29" name="TextBox 28">
            <a:extLst>
              <a:ext uri="{FF2B5EF4-FFF2-40B4-BE49-F238E27FC236}">
                <a16:creationId xmlns:a16="http://schemas.microsoft.com/office/drawing/2014/main" id="{33193550-3B4C-986E-E6CA-3FE7D8809DD5}"/>
              </a:ext>
            </a:extLst>
          </p:cNvPr>
          <p:cNvSpPr txBox="1"/>
          <p:nvPr/>
        </p:nvSpPr>
        <p:spPr>
          <a:xfrm>
            <a:off x="5496077" y="5376462"/>
            <a:ext cx="1007787" cy="246221"/>
          </a:xfrm>
          <a:prstGeom prst="rect">
            <a:avLst/>
          </a:prstGeom>
          <a:noFill/>
        </p:spPr>
        <p:txBody>
          <a:bodyPr wrap="square">
            <a:spAutoFit/>
          </a:bodyPr>
          <a:lstStyle/>
          <a:p>
            <a:pPr algn="ctr"/>
            <a:r>
              <a:rPr lang="en-GB" sz="1000" dirty="0">
                <a:solidFill>
                  <a:schemeClr val="bg1"/>
                </a:solidFill>
                <a:latin typeface="Meta Pro" panose="02000803060000020004" pitchFamily="2" charset="0"/>
              </a:rPr>
              <a:t>MEP Sean Kelly</a:t>
            </a:r>
          </a:p>
        </p:txBody>
      </p:sp>
      <p:sp>
        <p:nvSpPr>
          <p:cNvPr id="30" name="TextBox 29">
            <a:extLst>
              <a:ext uri="{FF2B5EF4-FFF2-40B4-BE49-F238E27FC236}">
                <a16:creationId xmlns:a16="http://schemas.microsoft.com/office/drawing/2014/main" id="{FF9E3372-B1A2-F5E4-AE60-A663E01846AE}"/>
              </a:ext>
            </a:extLst>
          </p:cNvPr>
          <p:cNvSpPr txBox="1"/>
          <p:nvPr/>
        </p:nvSpPr>
        <p:spPr>
          <a:xfrm>
            <a:off x="6630695" y="5378279"/>
            <a:ext cx="3049923" cy="246221"/>
          </a:xfrm>
          <a:prstGeom prst="rect">
            <a:avLst/>
          </a:prstGeom>
          <a:noFill/>
        </p:spPr>
        <p:txBody>
          <a:bodyPr wrap="square">
            <a:spAutoFit/>
          </a:bodyPr>
          <a:lstStyle/>
          <a:p>
            <a:pPr algn="ctr"/>
            <a:r>
              <a:rPr lang="en-GB" sz="1000" dirty="0">
                <a:solidFill>
                  <a:schemeClr val="bg1"/>
                </a:solidFill>
                <a:latin typeface="Meta Pro" panose="02000803060000020004" pitchFamily="2" charset="0"/>
              </a:rPr>
              <a:t>MEPs </a:t>
            </a:r>
            <a:r>
              <a:rPr lang="en-GB" sz="1000" dirty="0" err="1">
                <a:solidFill>
                  <a:schemeClr val="bg1"/>
                </a:solidFill>
                <a:latin typeface="Meta Pro" panose="02000803060000020004" pitchFamily="2" charset="0"/>
              </a:rPr>
              <a:t>Nagtegaal</a:t>
            </a:r>
            <a:r>
              <a:rPr lang="en-GB" sz="1000" dirty="0">
                <a:solidFill>
                  <a:schemeClr val="bg1"/>
                </a:solidFill>
                <a:latin typeface="Meta Pro" panose="02000803060000020004" pitchFamily="2" charset="0"/>
              </a:rPr>
              <a:t> &amp; Katainen</a:t>
            </a:r>
          </a:p>
        </p:txBody>
      </p:sp>
      <p:sp>
        <p:nvSpPr>
          <p:cNvPr id="31" name="Title 1">
            <a:extLst>
              <a:ext uri="{FF2B5EF4-FFF2-40B4-BE49-F238E27FC236}">
                <a16:creationId xmlns:a16="http://schemas.microsoft.com/office/drawing/2014/main" id="{617F6599-2403-94D5-58A1-845DBF85792A}"/>
              </a:ext>
            </a:extLst>
          </p:cNvPr>
          <p:cNvSpPr txBox="1">
            <a:spLocks/>
          </p:cNvSpPr>
          <p:nvPr/>
        </p:nvSpPr>
        <p:spPr>
          <a:xfrm>
            <a:off x="512923" y="5855850"/>
            <a:ext cx="5680874" cy="280269"/>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1800" dirty="0">
                <a:solidFill>
                  <a:schemeClr val="accent5"/>
                </a:solidFill>
                <a:latin typeface="Meta Pro" panose="02000803060000020004" pitchFamily="2" charset="0"/>
              </a:rPr>
              <a:t>Plus National Government Officials, and many more!</a:t>
            </a:r>
          </a:p>
        </p:txBody>
      </p:sp>
    </p:spTree>
    <p:extLst>
      <p:ext uri="{BB962C8B-B14F-4D97-AF65-F5344CB8AC3E}">
        <p14:creationId xmlns:p14="http://schemas.microsoft.com/office/powerpoint/2010/main" val="2189744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67FD4-F2D2-C149-9063-9775DF9F6904}"/>
              </a:ext>
            </a:extLst>
          </p:cNvPr>
          <p:cNvSpPr>
            <a:spLocks noGrp="1"/>
          </p:cNvSpPr>
          <p:nvPr>
            <p:ph type="title"/>
          </p:nvPr>
        </p:nvSpPr>
        <p:spPr>
          <a:xfrm>
            <a:off x="497541" y="549984"/>
            <a:ext cx="10930205" cy="1255004"/>
          </a:xfrm>
        </p:spPr>
        <p:txBody>
          <a:bodyPr/>
          <a:lstStyle/>
          <a:p>
            <a:r>
              <a:rPr lang="en-GB" dirty="0"/>
              <a:t>Visibility for our members</a:t>
            </a:r>
          </a:p>
        </p:txBody>
      </p:sp>
      <p:sp>
        <p:nvSpPr>
          <p:cNvPr id="3" name="Slide Number Placeholder 2">
            <a:extLst>
              <a:ext uri="{FF2B5EF4-FFF2-40B4-BE49-F238E27FC236}">
                <a16:creationId xmlns:a16="http://schemas.microsoft.com/office/drawing/2014/main" id="{645D37FA-53ED-C745-846D-85CF57178583}"/>
              </a:ext>
            </a:extLst>
          </p:cNvPr>
          <p:cNvSpPr>
            <a:spLocks noGrp="1"/>
          </p:cNvSpPr>
          <p:nvPr>
            <p:ph type="sldNum" sz="quarter" idx="10"/>
          </p:nvPr>
        </p:nvSpPr>
        <p:spPr>
          <a:xfrm>
            <a:off x="11504023" y="6176962"/>
            <a:ext cx="370650" cy="395139"/>
          </a:xfrm>
        </p:spPr>
        <p:txBody>
          <a:bodyPr/>
          <a:lstStyle/>
          <a:p>
            <a:fld id="{83E22DE3-96CE-6C42-B193-EEDF3AB8676E}" type="slidenum">
              <a:rPr lang="en-BE" smtClean="0"/>
              <a:pPr/>
              <a:t>6</a:t>
            </a:fld>
            <a:endParaRPr lang="en-BE"/>
          </a:p>
        </p:txBody>
      </p:sp>
      <p:pic>
        <p:nvPicPr>
          <p:cNvPr id="19" name="Picture 18" descr="A group of men in suits&#10;&#10;Description automatically generated">
            <a:extLst>
              <a:ext uri="{FF2B5EF4-FFF2-40B4-BE49-F238E27FC236}">
                <a16:creationId xmlns:a16="http://schemas.microsoft.com/office/drawing/2014/main" id="{F20B6CAC-0DB9-05ED-3A51-0348619C36A0}"/>
              </a:ext>
            </a:extLst>
          </p:cNvPr>
          <p:cNvPicPr>
            <a:picLocks noChangeAspect="1"/>
          </p:cNvPicPr>
          <p:nvPr/>
        </p:nvPicPr>
        <p:blipFill>
          <a:blip r:embed="rId2"/>
          <a:stretch>
            <a:fillRect/>
          </a:stretch>
        </p:blipFill>
        <p:spPr>
          <a:xfrm>
            <a:off x="5456552" y="1333537"/>
            <a:ext cx="4199681" cy="2345076"/>
          </a:xfrm>
          <a:prstGeom prst="rect">
            <a:avLst/>
          </a:prstGeom>
        </p:spPr>
      </p:pic>
      <p:pic>
        <p:nvPicPr>
          <p:cNvPr id="21" name="Picture 20">
            <a:extLst>
              <a:ext uri="{FF2B5EF4-FFF2-40B4-BE49-F238E27FC236}">
                <a16:creationId xmlns:a16="http://schemas.microsoft.com/office/drawing/2014/main" id="{EF273C09-9F76-6B76-0E7F-760F3AC24F0F}"/>
              </a:ext>
            </a:extLst>
          </p:cNvPr>
          <p:cNvPicPr>
            <a:picLocks noChangeAspect="1"/>
          </p:cNvPicPr>
          <p:nvPr/>
        </p:nvPicPr>
        <p:blipFill rotWithShape="1">
          <a:blip r:embed="rId3"/>
          <a:srcRect l="182"/>
          <a:stretch/>
        </p:blipFill>
        <p:spPr>
          <a:xfrm>
            <a:off x="5456553" y="3831887"/>
            <a:ext cx="4199681" cy="2345075"/>
          </a:xfrm>
          <a:prstGeom prst="rect">
            <a:avLst/>
          </a:prstGeom>
        </p:spPr>
      </p:pic>
      <p:pic>
        <p:nvPicPr>
          <p:cNvPr id="5" name="Picture 4" descr="A person in a suit and tie&#10;&#10;Description automatically generated">
            <a:extLst>
              <a:ext uri="{FF2B5EF4-FFF2-40B4-BE49-F238E27FC236}">
                <a16:creationId xmlns:a16="http://schemas.microsoft.com/office/drawing/2014/main" id="{0E87765E-0CB3-8A8E-4FDE-7863CF9D18AC}"/>
              </a:ext>
            </a:extLst>
          </p:cNvPr>
          <p:cNvPicPr>
            <a:picLocks noChangeAspect="1"/>
          </p:cNvPicPr>
          <p:nvPr/>
        </p:nvPicPr>
        <p:blipFill>
          <a:blip r:embed="rId4"/>
          <a:stretch>
            <a:fillRect/>
          </a:stretch>
        </p:blipFill>
        <p:spPr>
          <a:xfrm>
            <a:off x="884721" y="3831886"/>
            <a:ext cx="4169024" cy="2345076"/>
          </a:xfrm>
          <a:prstGeom prst="rect">
            <a:avLst/>
          </a:prstGeom>
        </p:spPr>
      </p:pic>
      <p:pic>
        <p:nvPicPr>
          <p:cNvPr id="7" name="Picture 6" descr="A person in a suit and tie&#10;&#10;Description automatically generated">
            <a:extLst>
              <a:ext uri="{FF2B5EF4-FFF2-40B4-BE49-F238E27FC236}">
                <a16:creationId xmlns:a16="http://schemas.microsoft.com/office/drawing/2014/main" id="{FEEC88BE-1864-2795-2866-A47450B72485}"/>
              </a:ext>
            </a:extLst>
          </p:cNvPr>
          <p:cNvPicPr>
            <a:picLocks noChangeAspect="1"/>
          </p:cNvPicPr>
          <p:nvPr/>
        </p:nvPicPr>
        <p:blipFill>
          <a:blip r:embed="rId5"/>
          <a:stretch>
            <a:fillRect/>
          </a:stretch>
        </p:blipFill>
        <p:spPr>
          <a:xfrm>
            <a:off x="884721" y="1333537"/>
            <a:ext cx="4169024" cy="2345076"/>
          </a:xfrm>
          <a:prstGeom prst="rect">
            <a:avLst/>
          </a:prstGeom>
        </p:spPr>
      </p:pic>
    </p:spTree>
    <p:extLst>
      <p:ext uri="{BB962C8B-B14F-4D97-AF65-F5344CB8AC3E}">
        <p14:creationId xmlns:p14="http://schemas.microsoft.com/office/powerpoint/2010/main" val="3575920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4BBEA8-4889-015D-D19F-D87126AF0BC9}"/>
              </a:ext>
            </a:extLst>
          </p:cNvPr>
          <p:cNvPicPr>
            <a:picLocks noChangeAspect="1"/>
          </p:cNvPicPr>
          <p:nvPr/>
        </p:nvPicPr>
        <p:blipFill>
          <a:blip r:embed="rId2"/>
          <a:stretch>
            <a:fillRect/>
          </a:stretch>
        </p:blipFill>
        <p:spPr>
          <a:xfrm>
            <a:off x="2527334" y="1804988"/>
            <a:ext cx="3500415" cy="4940384"/>
          </a:xfrm>
          <a:prstGeom prst="rect">
            <a:avLst/>
          </a:prstGeom>
        </p:spPr>
      </p:pic>
      <p:pic>
        <p:nvPicPr>
          <p:cNvPr id="18" name="Picture 17">
            <a:hlinkClick r:id="rId3"/>
            <a:extLst>
              <a:ext uri="{FF2B5EF4-FFF2-40B4-BE49-F238E27FC236}">
                <a16:creationId xmlns:a16="http://schemas.microsoft.com/office/drawing/2014/main" id="{193B6E4D-2918-4662-AA3E-937D5A2ABE6B}"/>
              </a:ext>
            </a:extLst>
          </p:cNvPr>
          <p:cNvPicPr>
            <a:picLocks noChangeAspect="1"/>
          </p:cNvPicPr>
          <p:nvPr/>
        </p:nvPicPr>
        <p:blipFill>
          <a:blip r:embed="rId4"/>
          <a:stretch>
            <a:fillRect/>
          </a:stretch>
        </p:blipFill>
        <p:spPr>
          <a:xfrm>
            <a:off x="7771373" y="1173789"/>
            <a:ext cx="3202393" cy="4510413"/>
          </a:xfrm>
          <a:prstGeom prst="rect">
            <a:avLst/>
          </a:prstGeom>
          <a:noFill/>
        </p:spPr>
      </p:pic>
      <p:sp>
        <p:nvSpPr>
          <p:cNvPr id="2" name="Title 1">
            <a:extLst>
              <a:ext uri="{FF2B5EF4-FFF2-40B4-BE49-F238E27FC236}">
                <a16:creationId xmlns:a16="http://schemas.microsoft.com/office/drawing/2014/main" id="{62067FD4-F2D2-C149-9063-9775DF9F6904}"/>
              </a:ext>
            </a:extLst>
          </p:cNvPr>
          <p:cNvSpPr>
            <a:spLocks noGrp="1"/>
          </p:cNvSpPr>
          <p:nvPr>
            <p:ph type="title"/>
          </p:nvPr>
        </p:nvSpPr>
        <p:spPr>
          <a:xfrm>
            <a:off x="497541" y="549984"/>
            <a:ext cx="5244039" cy="1255004"/>
          </a:xfrm>
        </p:spPr>
        <p:txBody>
          <a:bodyPr anchor="t">
            <a:normAutofit/>
          </a:bodyPr>
          <a:lstStyle/>
          <a:p>
            <a:r>
              <a:rPr lang="en-GB" dirty="0"/>
              <a:t>Recent publications</a:t>
            </a:r>
          </a:p>
        </p:txBody>
      </p:sp>
      <p:sp>
        <p:nvSpPr>
          <p:cNvPr id="3" name="Slide Number Placeholder 2">
            <a:extLst>
              <a:ext uri="{FF2B5EF4-FFF2-40B4-BE49-F238E27FC236}">
                <a16:creationId xmlns:a16="http://schemas.microsoft.com/office/drawing/2014/main" id="{645D37FA-53ED-C745-846D-85CF57178583}"/>
              </a:ext>
            </a:extLst>
          </p:cNvPr>
          <p:cNvSpPr>
            <a:spLocks noGrp="1"/>
          </p:cNvSpPr>
          <p:nvPr>
            <p:ph type="sldNum" sz="quarter" idx="10"/>
          </p:nvPr>
        </p:nvSpPr>
        <p:spPr>
          <a:xfrm>
            <a:off x="11504023" y="6176962"/>
            <a:ext cx="370650" cy="395139"/>
          </a:xfrm>
        </p:spPr>
        <p:txBody>
          <a:bodyPr anchor="ctr">
            <a:normAutofit/>
          </a:bodyPr>
          <a:lstStyle/>
          <a:p>
            <a:pPr>
              <a:spcAft>
                <a:spcPts val="600"/>
              </a:spcAft>
            </a:pPr>
            <a:fld id="{83E22DE3-96CE-6C42-B193-EEDF3AB8676E}" type="slidenum">
              <a:rPr lang="en-BE" smtClean="0"/>
              <a:pPr>
                <a:spcAft>
                  <a:spcPts val="600"/>
                </a:spcAft>
              </a:pPr>
              <a:t>7</a:t>
            </a:fld>
            <a:endParaRPr lang="en-BE"/>
          </a:p>
        </p:txBody>
      </p:sp>
      <p:pic>
        <p:nvPicPr>
          <p:cNvPr id="5" name="Picture 4">
            <a:extLst>
              <a:ext uri="{FF2B5EF4-FFF2-40B4-BE49-F238E27FC236}">
                <a16:creationId xmlns:a16="http://schemas.microsoft.com/office/drawing/2014/main" id="{31D774BE-A773-2D76-7AF5-313C25386DBA}"/>
              </a:ext>
            </a:extLst>
          </p:cNvPr>
          <p:cNvPicPr>
            <a:picLocks noChangeAspect="1"/>
          </p:cNvPicPr>
          <p:nvPr/>
        </p:nvPicPr>
        <p:blipFill>
          <a:blip r:embed="rId5"/>
          <a:stretch>
            <a:fillRect/>
          </a:stretch>
        </p:blipFill>
        <p:spPr>
          <a:xfrm>
            <a:off x="497541" y="1319847"/>
            <a:ext cx="3500415" cy="4940384"/>
          </a:xfrm>
          <a:prstGeom prst="rect">
            <a:avLst/>
          </a:prstGeom>
        </p:spPr>
      </p:pic>
    </p:spTree>
    <p:extLst>
      <p:ext uri="{BB962C8B-B14F-4D97-AF65-F5344CB8AC3E}">
        <p14:creationId xmlns:p14="http://schemas.microsoft.com/office/powerpoint/2010/main" val="3667626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D4C467-19EE-B741-A4E5-C69EE902EAEB}"/>
              </a:ext>
            </a:extLst>
          </p:cNvPr>
          <p:cNvSpPr>
            <a:spLocks noGrp="1"/>
          </p:cNvSpPr>
          <p:nvPr>
            <p:ph type="body" idx="1"/>
          </p:nvPr>
        </p:nvSpPr>
        <p:spPr>
          <a:xfrm>
            <a:off x="497541" y="1454490"/>
            <a:ext cx="5256000" cy="700995"/>
          </a:xfrm>
        </p:spPr>
        <p:txBody>
          <a:bodyPr/>
          <a:lstStyle/>
          <a:p>
            <a:r>
              <a:rPr lang="en-GB" sz="2000" dirty="0"/>
              <a:t>Category I: Full Membership for Companies</a:t>
            </a:r>
            <a:endParaRPr lang="en-BE" dirty="0"/>
          </a:p>
        </p:txBody>
      </p:sp>
      <p:sp>
        <p:nvSpPr>
          <p:cNvPr id="5" name="Content Placeholder 4">
            <a:extLst>
              <a:ext uri="{FF2B5EF4-FFF2-40B4-BE49-F238E27FC236}">
                <a16:creationId xmlns:a16="http://schemas.microsoft.com/office/drawing/2014/main" id="{0F2A6D87-4027-D34E-837C-E47E0C98AE0F}"/>
              </a:ext>
            </a:extLst>
          </p:cNvPr>
          <p:cNvSpPr>
            <a:spLocks noGrp="1"/>
          </p:cNvSpPr>
          <p:nvPr>
            <p:ph sz="half" idx="2"/>
          </p:nvPr>
        </p:nvSpPr>
        <p:spPr>
          <a:xfrm>
            <a:off x="497541" y="2236897"/>
            <a:ext cx="5256000" cy="3178174"/>
          </a:xfrm>
        </p:spPr>
        <p:txBody>
          <a:bodyPr/>
          <a:lstStyle/>
          <a:p>
            <a:pPr marL="0" indent="0">
              <a:buNone/>
            </a:pPr>
            <a:r>
              <a:rPr lang="en-GB" sz="1600" dirty="0"/>
              <a:t>Consisting of companies or undertakings having a direct link with the gas supply market and meeting all the following conditions:</a:t>
            </a:r>
          </a:p>
          <a:p>
            <a:r>
              <a:rPr lang="en-GB" sz="1600" dirty="0"/>
              <a:t>they have their main decision-making centre in the territory of one of the present or past Member States of the EU or in the territory of one of the present or past Member States of the EFTA;</a:t>
            </a:r>
          </a:p>
          <a:p>
            <a:r>
              <a:rPr lang="en-GB" sz="1600" dirty="0"/>
              <a:t>they support the objectives and activities of the Association;</a:t>
            </a:r>
          </a:p>
          <a:p>
            <a:r>
              <a:rPr lang="en-GB" sz="1600" dirty="0"/>
              <a:t>they engage in a significant manner in the European gas market in one or more of the following activities: supply, trading, distribution, transport, and their related activities such as storage and LNG;</a:t>
            </a:r>
          </a:p>
          <a:p>
            <a:r>
              <a:rPr lang="en-GB" sz="1600" dirty="0"/>
              <a:t>they are approved as a Full Member by the Board of Directors.</a:t>
            </a:r>
          </a:p>
          <a:p>
            <a:endParaRPr lang="en-GB" sz="1600" dirty="0"/>
          </a:p>
        </p:txBody>
      </p:sp>
      <p:sp>
        <p:nvSpPr>
          <p:cNvPr id="7" name="Text Placeholder 6">
            <a:extLst>
              <a:ext uri="{FF2B5EF4-FFF2-40B4-BE49-F238E27FC236}">
                <a16:creationId xmlns:a16="http://schemas.microsoft.com/office/drawing/2014/main" id="{A4CEE19B-120E-5043-95CB-99A6F99D8E65}"/>
              </a:ext>
            </a:extLst>
          </p:cNvPr>
          <p:cNvSpPr>
            <a:spLocks noGrp="1"/>
          </p:cNvSpPr>
          <p:nvPr>
            <p:ph type="body" sz="quarter" idx="3"/>
          </p:nvPr>
        </p:nvSpPr>
        <p:spPr>
          <a:xfrm>
            <a:off x="6096000" y="1454489"/>
            <a:ext cx="5256000" cy="700995"/>
          </a:xfrm>
        </p:spPr>
        <p:txBody>
          <a:bodyPr/>
          <a:lstStyle/>
          <a:p>
            <a:r>
              <a:rPr lang="en-GB" sz="2000" dirty="0"/>
              <a:t>Full Membership sub-categories for Companies</a:t>
            </a:r>
          </a:p>
        </p:txBody>
      </p:sp>
      <p:sp>
        <p:nvSpPr>
          <p:cNvPr id="2" name="Slide Number Placeholder 1">
            <a:extLst>
              <a:ext uri="{FF2B5EF4-FFF2-40B4-BE49-F238E27FC236}">
                <a16:creationId xmlns:a16="http://schemas.microsoft.com/office/drawing/2014/main" id="{968129F1-5439-4749-917E-63B0A2C9802C}"/>
              </a:ext>
            </a:extLst>
          </p:cNvPr>
          <p:cNvSpPr>
            <a:spLocks noGrp="1"/>
          </p:cNvSpPr>
          <p:nvPr>
            <p:ph type="sldNum" sz="quarter" idx="12"/>
          </p:nvPr>
        </p:nvSpPr>
        <p:spPr>
          <a:xfrm>
            <a:off x="11504023" y="6176962"/>
            <a:ext cx="370650" cy="395139"/>
          </a:xfrm>
        </p:spPr>
        <p:txBody>
          <a:bodyPr/>
          <a:lstStyle/>
          <a:p>
            <a:fld id="{83E22DE3-96CE-6C42-B193-EEDF3AB8676E}" type="slidenum">
              <a:rPr lang="en-BE" smtClean="0"/>
              <a:pPr/>
              <a:t>8</a:t>
            </a:fld>
            <a:endParaRPr lang="en-BE" dirty="0"/>
          </a:p>
        </p:txBody>
      </p:sp>
      <p:sp>
        <p:nvSpPr>
          <p:cNvPr id="4" name="Title 3">
            <a:extLst>
              <a:ext uri="{FF2B5EF4-FFF2-40B4-BE49-F238E27FC236}">
                <a16:creationId xmlns:a16="http://schemas.microsoft.com/office/drawing/2014/main" id="{4C518CFB-D0C3-B84E-8162-C8D93A2FA2DB}"/>
              </a:ext>
            </a:extLst>
          </p:cNvPr>
          <p:cNvSpPr>
            <a:spLocks noGrp="1"/>
          </p:cNvSpPr>
          <p:nvPr>
            <p:ph type="title"/>
          </p:nvPr>
        </p:nvSpPr>
        <p:spPr>
          <a:xfrm>
            <a:off x="497541" y="549984"/>
            <a:ext cx="10867145" cy="1255004"/>
          </a:xfrm>
        </p:spPr>
        <p:txBody>
          <a:bodyPr/>
          <a:lstStyle/>
          <a:p>
            <a:r>
              <a:rPr lang="en-GB" dirty="0"/>
              <a:t>Membership categories</a:t>
            </a:r>
            <a:endParaRPr lang="en-BE" dirty="0"/>
          </a:p>
        </p:txBody>
      </p:sp>
      <p:pic>
        <p:nvPicPr>
          <p:cNvPr id="8" name="Picture 7">
            <a:extLst>
              <a:ext uri="{FF2B5EF4-FFF2-40B4-BE49-F238E27FC236}">
                <a16:creationId xmlns:a16="http://schemas.microsoft.com/office/drawing/2014/main" id="{3FDD2C49-8C15-420E-B6A7-23870ACAE38F}"/>
              </a:ext>
            </a:extLst>
          </p:cNvPr>
          <p:cNvPicPr>
            <a:picLocks noChangeAspect="1"/>
          </p:cNvPicPr>
          <p:nvPr/>
        </p:nvPicPr>
        <p:blipFill rotWithShape="1">
          <a:blip r:embed="rId2"/>
          <a:srcRect l="24231" t="36653" r="40061" b="12996"/>
          <a:stretch/>
        </p:blipFill>
        <p:spPr bwMode="auto">
          <a:xfrm>
            <a:off x="6853459" y="2236897"/>
            <a:ext cx="3741082" cy="35171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7480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D4C467-19EE-B741-A4E5-C69EE902EAEB}"/>
              </a:ext>
            </a:extLst>
          </p:cNvPr>
          <p:cNvSpPr>
            <a:spLocks noGrp="1"/>
          </p:cNvSpPr>
          <p:nvPr>
            <p:ph type="body" idx="1"/>
          </p:nvPr>
        </p:nvSpPr>
        <p:spPr>
          <a:xfrm>
            <a:off x="497541" y="1454490"/>
            <a:ext cx="5256000" cy="700995"/>
          </a:xfrm>
        </p:spPr>
        <p:txBody>
          <a:bodyPr/>
          <a:lstStyle/>
          <a:p>
            <a:r>
              <a:rPr lang="en-US" sz="2000" dirty="0">
                <a:effectLst/>
                <a:latin typeface="Calibri" panose="020F0502020204030204" pitchFamily="34" charset="0"/>
                <a:ea typeface="Arial" panose="020B0604020202020204" pitchFamily="34" charset="0"/>
              </a:rPr>
              <a:t>Category II: Full Membership for Associations</a:t>
            </a:r>
            <a:endParaRPr lang="en-BE" dirty="0"/>
          </a:p>
        </p:txBody>
      </p:sp>
      <p:sp>
        <p:nvSpPr>
          <p:cNvPr id="5" name="Content Placeholder 4">
            <a:extLst>
              <a:ext uri="{FF2B5EF4-FFF2-40B4-BE49-F238E27FC236}">
                <a16:creationId xmlns:a16="http://schemas.microsoft.com/office/drawing/2014/main" id="{0F2A6D87-4027-D34E-837C-E47E0C98AE0F}"/>
              </a:ext>
            </a:extLst>
          </p:cNvPr>
          <p:cNvSpPr>
            <a:spLocks noGrp="1"/>
          </p:cNvSpPr>
          <p:nvPr>
            <p:ph sz="half" idx="2"/>
          </p:nvPr>
        </p:nvSpPr>
        <p:spPr>
          <a:xfrm>
            <a:off x="497540" y="2255004"/>
            <a:ext cx="5256000" cy="3178174"/>
          </a:xfrm>
        </p:spPr>
        <p:txBody>
          <a:bodyPr/>
          <a:lstStyle/>
          <a:p>
            <a:pPr marL="0" indent="0">
              <a:buNone/>
            </a:pPr>
            <a:r>
              <a:rPr lang="en-US" sz="1800" dirty="0">
                <a:latin typeface="Calibri" panose="020F0502020204030204" pitchFamily="34" charset="0"/>
                <a:ea typeface="Arial" panose="020B0604020202020204" pitchFamily="34" charset="0"/>
              </a:rPr>
              <a:t>C</a:t>
            </a:r>
            <a:r>
              <a:rPr lang="en-US" sz="1800" dirty="0">
                <a:effectLst/>
                <a:latin typeface="Calibri" panose="020F0502020204030204" pitchFamily="34" charset="0"/>
                <a:ea typeface="Arial" panose="020B0604020202020204" pitchFamily="34" charset="0"/>
              </a:rPr>
              <a:t>onsisting of federations and associations at national level, which:</a:t>
            </a:r>
          </a:p>
          <a:p>
            <a:r>
              <a:rPr lang="en-US" sz="1800" dirty="0">
                <a:latin typeface="Calibri" panose="020F0502020204030204" pitchFamily="34" charset="0"/>
                <a:ea typeface="Arial" panose="020B0604020202020204" pitchFamily="34" charset="0"/>
              </a:rPr>
              <a:t>R</a:t>
            </a:r>
            <a:r>
              <a:rPr lang="en-US" sz="1800" dirty="0">
                <a:effectLst/>
                <a:latin typeface="Calibri" panose="020F0502020204030204" pitchFamily="34" charset="0"/>
                <a:ea typeface="Arial" panose="020B0604020202020204" pitchFamily="34" charset="0"/>
              </a:rPr>
              <a:t>epresent the gas industry or part thereof in one of the present or past Member States of the EU or of the EFTA </a:t>
            </a:r>
          </a:p>
          <a:p>
            <a:r>
              <a:rPr lang="en-US" sz="1800" dirty="0">
                <a:effectLst/>
                <a:latin typeface="Calibri" panose="020F0502020204030204" pitchFamily="34" charset="0"/>
                <a:ea typeface="Arial" panose="020B0604020202020204" pitchFamily="34" charset="0"/>
              </a:rPr>
              <a:t>Support the objectives and activities of the Association </a:t>
            </a:r>
          </a:p>
          <a:p>
            <a:r>
              <a:rPr lang="en-US" sz="1800" dirty="0">
                <a:latin typeface="Calibri" panose="020F0502020204030204" pitchFamily="34" charset="0"/>
                <a:ea typeface="Arial" panose="020B0604020202020204" pitchFamily="34" charset="0"/>
              </a:rPr>
              <a:t>A</a:t>
            </a:r>
            <a:r>
              <a:rPr lang="en-US" sz="1800" dirty="0">
                <a:effectLst/>
                <a:latin typeface="Calibri" panose="020F0502020204030204" pitchFamily="34" charset="0"/>
                <a:ea typeface="Arial" panose="020B0604020202020204" pitchFamily="34" charset="0"/>
              </a:rPr>
              <a:t>re approved as a Full Member by the Board of Directors; </a:t>
            </a:r>
          </a:p>
          <a:p>
            <a:pPr marL="0" indent="0">
              <a:buNone/>
            </a:pPr>
            <a:r>
              <a:rPr lang="en-US" sz="1800" dirty="0">
                <a:effectLst/>
                <a:latin typeface="Calibri" panose="020F0502020204030204" pitchFamily="34" charset="0"/>
                <a:ea typeface="Arial" panose="020B0604020202020204" pitchFamily="34" charset="0"/>
              </a:rPr>
              <a:t>Category II Members pay an annual subscription between EUR 35,000 and 68,300 and each have one vote.</a:t>
            </a:r>
            <a:endParaRPr lang="en-GB" sz="1800" dirty="0">
              <a:effectLst/>
              <a:latin typeface="Arial" panose="020B0604020202020204" pitchFamily="34" charset="0"/>
              <a:ea typeface="Arial" panose="020B0604020202020204" pitchFamily="34" charset="0"/>
            </a:endParaRPr>
          </a:p>
          <a:p>
            <a:endParaRPr lang="en-GB" sz="1600" dirty="0"/>
          </a:p>
        </p:txBody>
      </p:sp>
      <p:sp>
        <p:nvSpPr>
          <p:cNvPr id="7" name="Text Placeholder 6">
            <a:extLst>
              <a:ext uri="{FF2B5EF4-FFF2-40B4-BE49-F238E27FC236}">
                <a16:creationId xmlns:a16="http://schemas.microsoft.com/office/drawing/2014/main" id="{A4CEE19B-120E-5043-95CB-99A6F99D8E65}"/>
              </a:ext>
            </a:extLst>
          </p:cNvPr>
          <p:cNvSpPr>
            <a:spLocks noGrp="1"/>
          </p:cNvSpPr>
          <p:nvPr>
            <p:ph type="body" sz="quarter" idx="3"/>
          </p:nvPr>
        </p:nvSpPr>
        <p:spPr>
          <a:xfrm>
            <a:off x="6108686" y="1448785"/>
            <a:ext cx="5256000" cy="700995"/>
          </a:xfrm>
        </p:spPr>
        <p:txBody>
          <a:bodyPr/>
          <a:lstStyle/>
          <a:p>
            <a:r>
              <a:rPr lang="en-GB" sz="2000" dirty="0"/>
              <a:t>Full Membership sub-categories for Associations</a:t>
            </a:r>
          </a:p>
        </p:txBody>
      </p:sp>
      <p:sp>
        <p:nvSpPr>
          <p:cNvPr id="2" name="Slide Number Placeholder 1">
            <a:extLst>
              <a:ext uri="{FF2B5EF4-FFF2-40B4-BE49-F238E27FC236}">
                <a16:creationId xmlns:a16="http://schemas.microsoft.com/office/drawing/2014/main" id="{968129F1-5439-4749-917E-63B0A2C9802C}"/>
              </a:ext>
            </a:extLst>
          </p:cNvPr>
          <p:cNvSpPr>
            <a:spLocks noGrp="1"/>
          </p:cNvSpPr>
          <p:nvPr>
            <p:ph type="sldNum" sz="quarter" idx="12"/>
          </p:nvPr>
        </p:nvSpPr>
        <p:spPr>
          <a:xfrm>
            <a:off x="11504023" y="6176962"/>
            <a:ext cx="370650" cy="395139"/>
          </a:xfrm>
        </p:spPr>
        <p:txBody>
          <a:bodyPr/>
          <a:lstStyle/>
          <a:p>
            <a:fld id="{83E22DE3-96CE-6C42-B193-EEDF3AB8676E}" type="slidenum">
              <a:rPr lang="en-BE" smtClean="0"/>
              <a:pPr/>
              <a:t>9</a:t>
            </a:fld>
            <a:endParaRPr lang="en-BE" dirty="0"/>
          </a:p>
        </p:txBody>
      </p:sp>
      <p:sp>
        <p:nvSpPr>
          <p:cNvPr id="4" name="Title 3">
            <a:extLst>
              <a:ext uri="{FF2B5EF4-FFF2-40B4-BE49-F238E27FC236}">
                <a16:creationId xmlns:a16="http://schemas.microsoft.com/office/drawing/2014/main" id="{4C518CFB-D0C3-B84E-8162-C8D93A2FA2DB}"/>
              </a:ext>
            </a:extLst>
          </p:cNvPr>
          <p:cNvSpPr>
            <a:spLocks noGrp="1"/>
          </p:cNvSpPr>
          <p:nvPr>
            <p:ph type="title"/>
          </p:nvPr>
        </p:nvSpPr>
        <p:spPr>
          <a:xfrm>
            <a:off x="497541" y="549984"/>
            <a:ext cx="10867145" cy="1255004"/>
          </a:xfrm>
        </p:spPr>
        <p:txBody>
          <a:bodyPr/>
          <a:lstStyle/>
          <a:p>
            <a:r>
              <a:rPr lang="en-GB" dirty="0"/>
              <a:t>Membership categories</a:t>
            </a:r>
            <a:endParaRPr lang="en-BE" dirty="0"/>
          </a:p>
        </p:txBody>
      </p:sp>
      <p:pic>
        <p:nvPicPr>
          <p:cNvPr id="9" name="Picture 8">
            <a:extLst>
              <a:ext uri="{FF2B5EF4-FFF2-40B4-BE49-F238E27FC236}">
                <a16:creationId xmlns:a16="http://schemas.microsoft.com/office/drawing/2014/main" id="{3BB17D38-C345-D24B-205B-C7941FEA1E0B}"/>
              </a:ext>
            </a:extLst>
          </p:cNvPr>
          <p:cNvPicPr>
            <a:picLocks noChangeAspect="1"/>
          </p:cNvPicPr>
          <p:nvPr/>
        </p:nvPicPr>
        <p:blipFill>
          <a:blip r:embed="rId2"/>
          <a:stretch>
            <a:fillRect/>
          </a:stretch>
        </p:blipFill>
        <p:spPr>
          <a:xfrm>
            <a:off x="6438461" y="2255004"/>
            <a:ext cx="3927347" cy="3485195"/>
          </a:xfrm>
          <a:prstGeom prst="rect">
            <a:avLst/>
          </a:prstGeom>
        </p:spPr>
      </p:pic>
    </p:spTree>
    <p:extLst>
      <p:ext uri="{BB962C8B-B14F-4D97-AF65-F5344CB8AC3E}">
        <p14:creationId xmlns:p14="http://schemas.microsoft.com/office/powerpoint/2010/main" val="1977104882"/>
      </p:ext>
    </p:extLst>
  </p:cSld>
  <p:clrMapOvr>
    <a:masterClrMapping/>
  </p:clrMapOvr>
</p:sld>
</file>

<file path=ppt/theme/theme1.xml><?xml version="1.0" encoding="utf-8"?>
<a:theme xmlns:a="http://schemas.openxmlformats.org/drawingml/2006/main" name="Office Theme">
  <a:themeElements>
    <a:clrScheme name="Eurogas 2021">
      <a:dk1>
        <a:srgbClr val="1E2649"/>
      </a:dk1>
      <a:lt1>
        <a:srgbClr val="FFFFFF"/>
      </a:lt1>
      <a:dk2>
        <a:srgbClr val="5C6063"/>
      </a:dk2>
      <a:lt2>
        <a:srgbClr val="064A99"/>
      </a:lt2>
      <a:accent1>
        <a:srgbClr val="007EC2"/>
      </a:accent1>
      <a:accent2>
        <a:srgbClr val="7AB329"/>
      </a:accent2>
      <a:accent3>
        <a:srgbClr val="209ECC"/>
      </a:accent3>
      <a:accent4>
        <a:srgbClr val="0099A4"/>
      </a:accent4>
      <a:accent5>
        <a:srgbClr val="129E64"/>
      </a:accent5>
      <a:accent6>
        <a:srgbClr val="FFCC00"/>
      </a:accent6>
      <a:hlink>
        <a:srgbClr val="E94E24"/>
      </a:hlink>
      <a:folHlink>
        <a:srgbClr val="8324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oining.potx" id="{48C28313-A6B5-42E1-9817-478C38006A06}" vid="{04A41E08-B839-4537-9D6B-2FFB7D6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joining</Template>
  <TotalTime>4257</TotalTime>
  <Words>852</Words>
  <Application>Microsoft Office PowerPoint</Application>
  <PresentationFormat>Widescreen</PresentationFormat>
  <Paragraphs>92</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Meta Pro</vt:lpstr>
      <vt:lpstr>System Font Regular</vt:lpstr>
      <vt:lpstr>Office Theme</vt:lpstr>
      <vt:lpstr>Eurogas </vt:lpstr>
      <vt:lpstr>About Eurogas</vt:lpstr>
      <vt:lpstr>PowerPoint Presentation</vt:lpstr>
      <vt:lpstr>Our objectives</vt:lpstr>
      <vt:lpstr>Effective engagement</vt:lpstr>
      <vt:lpstr>Visibility for our members</vt:lpstr>
      <vt:lpstr>Recent publications</vt:lpstr>
      <vt:lpstr>Membership categories</vt:lpstr>
      <vt:lpstr>Membership categories</vt:lpstr>
      <vt:lpstr>Membership categories</vt:lpstr>
      <vt:lpstr>Membership Categories</vt:lpstr>
      <vt:lpstr>Contact us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Eurogas</dc:title>
  <dc:creator>Bronagh O’Hagan</dc:creator>
  <cp:lastModifiedBy>Dylan Porter</cp:lastModifiedBy>
  <cp:revision>6</cp:revision>
  <dcterms:created xsi:type="dcterms:W3CDTF">2022-02-11T16:34:16Z</dcterms:created>
  <dcterms:modified xsi:type="dcterms:W3CDTF">2024-02-22T10:36:55Z</dcterms:modified>
</cp:coreProperties>
</file>